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4" r:id="rId1"/>
    <p:sldMasterId id="2147484213" r:id="rId2"/>
  </p:sldMasterIdLst>
  <p:notesMasterIdLst>
    <p:notesMasterId r:id="rId11"/>
  </p:notesMasterIdLst>
  <p:handoutMasterIdLst>
    <p:handoutMasterId r:id="rId12"/>
  </p:handoutMasterIdLst>
  <p:sldIdLst>
    <p:sldId id="341" r:id="rId3"/>
    <p:sldId id="337" r:id="rId4"/>
    <p:sldId id="336" r:id="rId5"/>
    <p:sldId id="344" r:id="rId6"/>
    <p:sldId id="347" r:id="rId7"/>
    <p:sldId id="346" r:id="rId8"/>
    <p:sldId id="349" r:id="rId9"/>
    <p:sldId id="34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95A7A3-D960-BB48-AE38-F28E0E95F419}">
          <p14:sldIdLst>
            <p14:sldId id="341"/>
          </p14:sldIdLst>
        </p14:section>
        <p14:section name="interior" id="{03397B90-AF3E-5745-BD57-0FA41FD805DE}">
          <p14:sldIdLst>
            <p14:sldId id="337"/>
            <p14:sldId id="336"/>
            <p14:sldId id="344"/>
            <p14:sldId id="347"/>
            <p14:sldId id="346"/>
            <p14:sldId id="349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easer.Jodie" initials="C" lastIdx="3" clrIdx="0">
    <p:extLst>
      <p:ext uri="{19B8F6BF-5375-455C-9EA6-DF929625EA0E}">
        <p15:presenceInfo xmlns:p15="http://schemas.microsoft.com/office/powerpoint/2012/main" userId="Creaser.Jod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C24"/>
    <a:srgbClr val="5B9BD5"/>
    <a:srgbClr val="43BEB9"/>
    <a:srgbClr val="43A4DB"/>
    <a:srgbClr val="4472C4"/>
    <a:srgbClr val="45B664"/>
    <a:srgbClr val="F15E5E"/>
    <a:srgbClr val="41719C"/>
    <a:srgbClr val="6895C6"/>
    <a:srgbClr val="C59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/>
    <p:restoredTop sz="71634" autoAdjust="0"/>
  </p:normalViewPr>
  <p:slideViewPr>
    <p:cSldViewPr snapToGrid="0" snapToObjects="1">
      <p:cViewPr varScale="1">
        <p:scale>
          <a:sx n="66" d="100"/>
          <a:sy n="66" d="100"/>
        </p:scale>
        <p:origin x="753" y="33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4824" y="16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immigration-refugees-citizenship/campaigns/hire-immigrants/infosheets.html" TargetMode="External"/><Relationship Id="rId2" Type="http://schemas.openxmlformats.org/officeDocument/2006/relationships/hyperlink" Target="http://www.canada.ca/hire-immigrants" TargetMode="External"/><Relationship Id="rId1" Type="http://schemas.openxmlformats.org/officeDocument/2006/relationships/hyperlink" Target="mailto:IRCC.DNEngagement@cic.gc.ca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a.ca/hire-immigrants" TargetMode="External"/><Relationship Id="rId2" Type="http://schemas.openxmlformats.org/officeDocument/2006/relationships/image" Target="../media/image12.png"/><Relationship Id="rId1" Type="http://schemas.openxmlformats.org/officeDocument/2006/relationships/hyperlink" Target="mailto:IRCC.DNEngagement@cic.gc.ca" TargetMode="External"/><Relationship Id="rId6" Type="http://schemas.openxmlformats.org/officeDocument/2006/relationships/image" Target="../media/image15.png"/><Relationship Id="rId5" Type="http://schemas.openxmlformats.org/officeDocument/2006/relationships/hyperlink" Target="https://www.canada.ca/en/immigration-refugees-citizenship/campaigns/hire-immigrants/infosheets.html" TargetMode="External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672F6-5E22-43FE-9BB0-6A9310ACC74E}" type="doc">
      <dgm:prSet loTypeId="urn:microsoft.com/office/officeart/2005/8/layout/defaul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CA"/>
        </a:p>
      </dgm:t>
    </dgm:pt>
    <dgm:pt modelId="{B6432340-5D10-4287-9652-DB798A34F4C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en-CA" sz="2000" b="0" dirty="0">
              <a:solidFill>
                <a:schemeClr val="bg2"/>
              </a:solidFill>
              <a:latin typeface="+mn-lt"/>
              <a:cs typeface="Arial" panose="020B0604020202020204" pitchFamily="34" charset="0"/>
            </a:rPr>
            <a:t>Temporary Work Permits to fill urgent, immediate or temporary labour shortages.</a:t>
          </a:r>
          <a:endParaRPr lang="en-CA" sz="2000" b="0" dirty="0">
            <a:solidFill>
              <a:schemeClr val="bg2"/>
            </a:solidFill>
            <a:latin typeface="+mn-lt"/>
          </a:endParaRPr>
        </a:p>
      </dgm:t>
    </dgm:pt>
    <dgm:pt modelId="{93866281-1EC4-454F-B2FD-1D570D2F5D7B}" type="parTrans" cxnId="{A4F98B31-E3AA-4C30-814E-0F02D73FCEDF}">
      <dgm:prSet/>
      <dgm:spPr/>
      <dgm:t>
        <a:bodyPr/>
        <a:lstStyle/>
        <a:p>
          <a:endParaRPr lang="en-CA" sz="2000" b="0">
            <a:latin typeface="+mn-lt"/>
          </a:endParaRPr>
        </a:p>
      </dgm:t>
    </dgm:pt>
    <dgm:pt modelId="{91EF8BA1-BD95-4C74-BAF7-63ACE66BCF9E}" type="sibTrans" cxnId="{A4F98B31-E3AA-4C30-814E-0F02D73FCEDF}">
      <dgm:prSet/>
      <dgm:spPr/>
      <dgm:t>
        <a:bodyPr/>
        <a:lstStyle/>
        <a:p>
          <a:endParaRPr lang="en-CA" sz="2000" b="0">
            <a:latin typeface="+mn-lt"/>
          </a:endParaRPr>
        </a:p>
      </dgm:t>
    </dgm:pt>
    <dgm:pt modelId="{CDBA130D-D567-4D07-8B09-66C237F9FE9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en-CA" sz="2000" b="0" dirty="0">
              <a:solidFill>
                <a:schemeClr val="bg2"/>
              </a:solidFill>
              <a:latin typeface="+mn-lt"/>
              <a:cs typeface="Arial" panose="020B0604020202020204" pitchFamily="34" charset="0"/>
            </a:rPr>
            <a:t>Permanent Resident programs enable immigrants to settle permanently in Canada. </a:t>
          </a:r>
          <a:endParaRPr lang="en-CA" sz="2000" b="0" dirty="0">
            <a:solidFill>
              <a:schemeClr val="bg2"/>
            </a:solidFill>
            <a:latin typeface="+mn-lt"/>
          </a:endParaRPr>
        </a:p>
      </dgm:t>
    </dgm:pt>
    <dgm:pt modelId="{49FDBA4B-FBD0-46F9-AB44-A01D8BDC9A96}" type="parTrans" cxnId="{733BFEA7-6665-440B-ADDC-8B4568C2C9B0}">
      <dgm:prSet/>
      <dgm:spPr/>
      <dgm:t>
        <a:bodyPr/>
        <a:lstStyle/>
        <a:p>
          <a:endParaRPr lang="en-CA" sz="2000" b="0">
            <a:latin typeface="+mn-lt"/>
          </a:endParaRPr>
        </a:p>
      </dgm:t>
    </dgm:pt>
    <dgm:pt modelId="{E90000EB-3C9C-466D-9A50-69D11F9117EB}" type="sibTrans" cxnId="{733BFEA7-6665-440B-ADDC-8B4568C2C9B0}">
      <dgm:prSet/>
      <dgm:spPr/>
      <dgm:t>
        <a:bodyPr/>
        <a:lstStyle/>
        <a:p>
          <a:endParaRPr lang="en-CA" sz="2000" b="0">
            <a:latin typeface="+mn-lt"/>
          </a:endParaRPr>
        </a:p>
      </dgm:t>
    </dgm:pt>
    <dgm:pt modelId="{D3AB55BD-7EA6-4D87-826D-FB3BE39ED167}" type="pres">
      <dgm:prSet presAssocID="{397672F6-5E22-43FE-9BB0-6A9310ACC74E}" presName="diagram" presStyleCnt="0">
        <dgm:presLayoutVars>
          <dgm:dir/>
          <dgm:resizeHandles val="exact"/>
        </dgm:presLayoutVars>
      </dgm:prSet>
      <dgm:spPr/>
    </dgm:pt>
    <dgm:pt modelId="{554A3108-024F-4EB3-865D-3C9A2C347CEB}" type="pres">
      <dgm:prSet presAssocID="{B6432340-5D10-4287-9652-DB798A34F4C0}" presName="node" presStyleLbl="node1" presStyleIdx="0" presStyleCnt="2" custScaleX="143642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62C36639-86EA-4FAB-89ED-96A50B646424}" type="pres">
      <dgm:prSet presAssocID="{91EF8BA1-BD95-4C74-BAF7-63ACE66BCF9E}" presName="sibTrans" presStyleCnt="0"/>
      <dgm:spPr/>
    </dgm:pt>
    <dgm:pt modelId="{FFB3657C-B337-4920-A149-3EC5D6BF9B7D}" type="pres">
      <dgm:prSet presAssocID="{CDBA130D-D567-4D07-8B09-66C237F9FE92}" presName="node" presStyleLbl="node1" presStyleIdx="1" presStyleCnt="2" custScaleX="144188" custLinFactNeighborX="-1492" custLinFactNeighborY="72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50939F2F-DA17-433A-8760-E64B8A7BBEE6}" type="presOf" srcId="{CDBA130D-D567-4D07-8B09-66C237F9FE92}" destId="{FFB3657C-B337-4920-A149-3EC5D6BF9B7D}" srcOrd="0" destOrd="0" presId="urn:microsoft.com/office/officeart/2005/8/layout/default"/>
    <dgm:cxn modelId="{A4F98B31-E3AA-4C30-814E-0F02D73FCEDF}" srcId="{397672F6-5E22-43FE-9BB0-6A9310ACC74E}" destId="{B6432340-5D10-4287-9652-DB798A34F4C0}" srcOrd="0" destOrd="0" parTransId="{93866281-1EC4-454F-B2FD-1D570D2F5D7B}" sibTransId="{91EF8BA1-BD95-4C74-BAF7-63ACE66BCF9E}"/>
    <dgm:cxn modelId="{4E524351-F4AF-40E6-A837-63E2E889469A}" type="presOf" srcId="{397672F6-5E22-43FE-9BB0-6A9310ACC74E}" destId="{D3AB55BD-7EA6-4D87-826D-FB3BE39ED167}" srcOrd="0" destOrd="0" presId="urn:microsoft.com/office/officeart/2005/8/layout/default"/>
    <dgm:cxn modelId="{733BFEA7-6665-440B-ADDC-8B4568C2C9B0}" srcId="{397672F6-5E22-43FE-9BB0-6A9310ACC74E}" destId="{CDBA130D-D567-4D07-8B09-66C237F9FE92}" srcOrd="1" destOrd="0" parTransId="{49FDBA4B-FBD0-46F9-AB44-A01D8BDC9A96}" sibTransId="{E90000EB-3C9C-466D-9A50-69D11F9117EB}"/>
    <dgm:cxn modelId="{7606D8EA-FF1C-4B2F-B8B9-879A8431BC7E}" type="presOf" srcId="{B6432340-5D10-4287-9652-DB798A34F4C0}" destId="{554A3108-024F-4EB3-865D-3C9A2C347CEB}" srcOrd="0" destOrd="0" presId="urn:microsoft.com/office/officeart/2005/8/layout/default"/>
    <dgm:cxn modelId="{387B8D4E-09F7-4578-AC4C-0ACB06F7ADAE}" type="presParOf" srcId="{D3AB55BD-7EA6-4D87-826D-FB3BE39ED167}" destId="{554A3108-024F-4EB3-865D-3C9A2C347CEB}" srcOrd="0" destOrd="0" presId="urn:microsoft.com/office/officeart/2005/8/layout/default"/>
    <dgm:cxn modelId="{17AC349F-3816-416A-831C-7136A60C1982}" type="presParOf" srcId="{D3AB55BD-7EA6-4D87-826D-FB3BE39ED167}" destId="{62C36639-86EA-4FAB-89ED-96A50B646424}" srcOrd="1" destOrd="0" presId="urn:microsoft.com/office/officeart/2005/8/layout/default"/>
    <dgm:cxn modelId="{AB44AAC9-9C11-4191-923F-889E72246222}" type="presParOf" srcId="{D3AB55BD-7EA6-4D87-826D-FB3BE39ED167}" destId="{FFB3657C-B337-4920-A149-3EC5D6BF9B7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EA31C-EEAE-4DB6-9691-F8E5A0221D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49D1DAC-2265-4B10-AB37-AC72B51627A3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Virtual </a:t>
          </a:r>
          <a:r>
            <a:rPr lang="en-US" sz="1800" dirty="0" err="1">
              <a:latin typeface="+mn-lt"/>
            </a:rPr>
            <a:t>Caf</a:t>
          </a:r>
          <a:r>
            <a:rPr lang="fr-CA" sz="1800" dirty="0">
              <a:latin typeface="+mn-lt"/>
            </a:rPr>
            <a:t>é</a:t>
          </a:r>
          <a:endParaRPr lang="en-CA" sz="1800" dirty="0">
            <a:latin typeface="+mn-lt"/>
          </a:endParaRPr>
        </a:p>
      </dgm:t>
    </dgm:pt>
    <dgm:pt modelId="{EE6D1443-4AAA-4D28-99D7-BEDC86AF107A}" type="parTrans" cxnId="{AE62AB7D-F845-45C7-AD3F-12101E6FFD12}">
      <dgm:prSet/>
      <dgm:spPr/>
      <dgm:t>
        <a:bodyPr/>
        <a:lstStyle/>
        <a:p>
          <a:endParaRPr lang="en-CA"/>
        </a:p>
      </dgm:t>
    </dgm:pt>
    <dgm:pt modelId="{1F5538E2-3B0A-4511-87E9-A66960847A72}" type="sibTrans" cxnId="{AE62AB7D-F845-45C7-AD3F-12101E6FFD12}">
      <dgm:prSet/>
      <dgm:spPr/>
      <dgm:t>
        <a:bodyPr/>
        <a:lstStyle/>
        <a:p>
          <a:endParaRPr lang="en-CA"/>
        </a:p>
      </dgm:t>
    </dgm:pt>
    <dgm:pt modelId="{134FEC42-1855-436D-BD28-1773E81CE617}">
      <dgm:prSet phldrT="[Text]"/>
      <dgm:spPr/>
      <dgm:t>
        <a:bodyPr/>
        <a:lstStyle/>
        <a:p>
          <a:pPr rtl="0"/>
          <a:r>
            <a:rPr lang="en-CA" dirty="0"/>
            <a:t>Chat live with us</a:t>
          </a:r>
        </a:p>
      </dgm:t>
    </dgm:pt>
    <dgm:pt modelId="{EF8333AC-BAC1-4FE6-8570-5FC34BC3E548}" type="parTrans" cxnId="{937D6EC5-A56B-4BEF-964F-681D1A42A3D3}">
      <dgm:prSet/>
      <dgm:spPr/>
      <dgm:t>
        <a:bodyPr/>
        <a:lstStyle/>
        <a:p>
          <a:endParaRPr lang="en-CA"/>
        </a:p>
      </dgm:t>
    </dgm:pt>
    <dgm:pt modelId="{3FF30DE1-637D-425C-981F-64B0A7E2EBD1}" type="sibTrans" cxnId="{937D6EC5-A56B-4BEF-964F-681D1A42A3D3}">
      <dgm:prSet/>
      <dgm:spPr/>
      <dgm:t>
        <a:bodyPr/>
        <a:lstStyle/>
        <a:p>
          <a:endParaRPr lang="en-CA"/>
        </a:p>
      </dgm:t>
    </dgm:pt>
    <dgm:pt modelId="{26CCCB5F-BEED-4DE0-B04E-CE5089FF3936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Virtual Learning Series</a:t>
          </a:r>
          <a:endParaRPr lang="en-CA" sz="1800" dirty="0">
            <a:latin typeface="+mn-lt"/>
          </a:endParaRPr>
        </a:p>
      </dgm:t>
    </dgm:pt>
    <dgm:pt modelId="{78F8B00F-4998-42CC-B859-9F7006CBD4D8}" type="parTrans" cxnId="{C9C0D550-DBAF-49C4-87EE-82341BE753CC}">
      <dgm:prSet/>
      <dgm:spPr/>
      <dgm:t>
        <a:bodyPr/>
        <a:lstStyle/>
        <a:p>
          <a:endParaRPr lang="en-CA"/>
        </a:p>
      </dgm:t>
    </dgm:pt>
    <dgm:pt modelId="{EEAAB3C6-0BA5-4563-8F83-BFBC18AD52D4}" type="sibTrans" cxnId="{C9C0D550-DBAF-49C4-87EE-82341BE753CC}">
      <dgm:prSet/>
      <dgm:spPr/>
      <dgm:t>
        <a:bodyPr/>
        <a:lstStyle/>
        <a:p>
          <a:endParaRPr lang="en-CA"/>
        </a:p>
      </dgm:t>
    </dgm:pt>
    <dgm:pt modelId="{7B1FEC56-C51D-4E1F-B952-2711850995CD}">
      <dgm:prSet phldrT="[Text]"/>
      <dgm:spPr/>
      <dgm:t>
        <a:bodyPr/>
        <a:lstStyle/>
        <a:p>
          <a:pPr rtl="0"/>
          <a:r>
            <a:rPr lang="en-CA" dirty="0"/>
            <a:t>Attend another information session</a:t>
          </a:r>
        </a:p>
      </dgm:t>
    </dgm:pt>
    <dgm:pt modelId="{CC14E24B-B5F8-4656-A647-98670AB7B4E4}" type="parTrans" cxnId="{E0D6776A-81C1-4162-9A6A-E42F9F76C16E}">
      <dgm:prSet/>
      <dgm:spPr/>
      <dgm:t>
        <a:bodyPr/>
        <a:lstStyle/>
        <a:p>
          <a:endParaRPr lang="en-CA"/>
        </a:p>
      </dgm:t>
    </dgm:pt>
    <dgm:pt modelId="{389C67FF-255A-41FC-86F2-9B62BE623F0E}" type="sibTrans" cxnId="{E0D6776A-81C1-4162-9A6A-E42F9F76C16E}">
      <dgm:prSet/>
      <dgm:spPr/>
      <dgm:t>
        <a:bodyPr/>
        <a:lstStyle/>
        <a:p>
          <a:endParaRPr lang="en-CA"/>
        </a:p>
      </dgm:t>
    </dgm:pt>
    <dgm:pt modelId="{1138C77B-B59E-4F71-A7E9-4017F9A3940A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Individual Support</a:t>
          </a:r>
          <a:endParaRPr lang="en-CA" sz="1800" dirty="0">
            <a:latin typeface="+mn-lt"/>
          </a:endParaRPr>
        </a:p>
      </dgm:t>
    </dgm:pt>
    <dgm:pt modelId="{3C658569-65D9-4B73-8893-6147CD1DC04D}" type="parTrans" cxnId="{7D459B3B-0F68-43E3-BDAC-EB58BB78E3E5}">
      <dgm:prSet/>
      <dgm:spPr/>
      <dgm:t>
        <a:bodyPr/>
        <a:lstStyle/>
        <a:p>
          <a:endParaRPr lang="en-CA"/>
        </a:p>
      </dgm:t>
    </dgm:pt>
    <dgm:pt modelId="{D5DE377E-AD84-47D1-87CF-381BA86772C8}" type="sibTrans" cxnId="{7D459B3B-0F68-43E3-BDAC-EB58BB78E3E5}">
      <dgm:prSet/>
      <dgm:spPr/>
      <dgm:t>
        <a:bodyPr/>
        <a:lstStyle/>
        <a:p>
          <a:endParaRPr lang="en-CA"/>
        </a:p>
      </dgm:t>
    </dgm:pt>
    <dgm:pt modelId="{DAD33CEA-F33D-4394-B8D7-E42A2A0FCBAC}">
      <dgm:prSet phldrT="[Text]"/>
      <dgm:spPr/>
      <dgm:t>
        <a:bodyPr/>
        <a:lstStyle/>
        <a:p>
          <a:r>
            <a:rPr lang="en-US" dirty="0"/>
            <a:t>Learn about your immigration options</a:t>
          </a:r>
          <a:endParaRPr lang="en-CA" dirty="0"/>
        </a:p>
      </dgm:t>
    </dgm:pt>
    <dgm:pt modelId="{AD2E5574-CD43-4A47-BE72-C669FBB84CB7}" type="parTrans" cxnId="{EB79F8EF-FC71-4A0F-AEFE-8D6D73552E93}">
      <dgm:prSet/>
      <dgm:spPr/>
      <dgm:t>
        <a:bodyPr/>
        <a:lstStyle/>
        <a:p>
          <a:endParaRPr lang="en-CA"/>
        </a:p>
      </dgm:t>
    </dgm:pt>
    <dgm:pt modelId="{A3C1E908-18BF-4A29-9C1B-406CB3BCBF40}" type="sibTrans" cxnId="{EB79F8EF-FC71-4A0F-AEFE-8D6D73552E93}">
      <dgm:prSet/>
      <dgm:spPr/>
      <dgm:t>
        <a:bodyPr/>
        <a:lstStyle/>
        <a:p>
          <a:endParaRPr lang="en-CA"/>
        </a:p>
      </dgm:t>
    </dgm:pt>
    <dgm:pt modelId="{2603BCD6-2AF7-4DB9-B08A-F9D19D3209E2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Educational Activities</a:t>
          </a:r>
          <a:endParaRPr lang="en-CA" sz="1800" dirty="0">
            <a:latin typeface="+mn-lt"/>
          </a:endParaRPr>
        </a:p>
      </dgm:t>
    </dgm:pt>
    <dgm:pt modelId="{9299A4DD-C524-4938-9237-854572D0E261}" type="parTrans" cxnId="{E58A00EA-F772-4FDF-A1AC-2BCE9E2EC1DA}">
      <dgm:prSet/>
      <dgm:spPr/>
      <dgm:t>
        <a:bodyPr/>
        <a:lstStyle/>
        <a:p>
          <a:endParaRPr lang="en-CA"/>
        </a:p>
      </dgm:t>
    </dgm:pt>
    <dgm:pt modelId="{D47E6191-950B-48E9-B4CB-BCB4B991CC68}" type="sibTrans" cxnId="{E58A00EA-F772-4FDF-A1AC-2BCE9E2EC1DA}">
      <dgm:prSet/>
      <dgm:spPr/>
      <dgm:t>
        <a:bodyPr/>
        <a:lstStyle/>
        <a:p>
          <a:endParaRPr lang="en-CA"/>
        </a:p>
      </dgm:t>
    </dgm:pt>
    <dgm:pt modelId="{1DCF25CC-69CB-4475-AA1C-21F49227E040}">
      <dgm:prSet phldrT="[Text]"/>
      <dgm:spPr/>
      <dgm:t>
        <a:bodyPr/>
        <a:lstStyle/>
        <a:p>
          <a:pPr rtl="0"/>
          <a:r>
            <a:rPr lang="en-CA" dirty="0"/>
            <a:t>Offered twice a month</a:t>
          </a:r>
        </a:p>
      </dgm:t>
    </dgm:pt>
    <dgm:pt modelId="{DDBB4075-6B36-4BC4-8367-ED4A68BA8B2E}" type="parTrans" cxnId="{B931871E-3BB6-4BBD-B2FC-BADA1F7807FC}">
      <dgm:prSet/>
      <dgm:spPr/>
      <dgm:t>
        <a:bodyPr/>
        <a:lstStyle/>
        <a:p>
          <a:endParaRPr lang="en-CA"/>
        </a:p>
      </dgm:t>
    </dgm:pt>
    <dgm:pt modelId="{1E3F831D-44ED-4036-8709-85BC826902A2}" type="sibTrans" cxnId="{B931871E-3BB6-4BBD-B2FC-BADA1F7807FC}">
      <dgm:prSet/>
      <dgm:spPr/>
      <dgm:t>
        <a:bodyPr/>
        <a:lstStyle/>
        <a:p>
          <a:endParaRPr lang="en-CA"/>
        </a:p>
      </dgm:t>
    </dgm:pt>
    <dgm:pt modelId="{4A6132E9-F621-455E-A054-D1B0E3887885}">
      <dgm:prSet/>
      <dgm:spPr/>
      <dgm:t>
        <a:bodyPr/>
        <a:lstStyle/>
        <a:p>
          <a:pPr rtl="0"/>
          <a:r>
            <a:rPr lang="en-CA" dirty="0"/>
            <a:t>New topic each month</a:t>
          </a:r>
        </a:p>
      </dgm:t>
    </dgm:pt>
    <dgm:pt modelId="{9606831C-B070-43D2-8F19-3D0369823A5B}" type="parTrans" cxnId="{CC6A89AE-1C7B-4515-B393-5A585BCB6F07}">
      <dgm:prSet/>
      <dgm:spPr/>
      <dgm:t>
        <a:bodyPr/>
        <a:lstStyle/>
        <a:p>
          <a:endParaRPr lang="en-CA"/>
        </a:p>
      </dgm:t>
    </dgm:pt>
    <dgm:pt modelId="{48C00B56-6E7D-45F5-A9AE-E8BDC5737B6A}" type="sibTrans" cxnId="{CC6A89AE-1C7B-4515-B393-5A585BCB6F07}">
      <dgm:prSet/>
      <dgm:spPr/>
      <dgm:t>
        <a:bodyPr/>
        <a:lstStyle/>
        <a:p>
          <a:endParaRPr lang="en-CA"/>
        </a:p>
      </dgm:t>
    </dgm:pt>
    <dgm:pt modelId="{31AC8D91-B518-4C5D-9FBF-6F92A43C4EBA}">
      <dgm:prSet phldrT="[Text]"/>
      <dgm:spPr/>
      <dgm:t>
        <a:bodyPr/>
        <a:lstStyle/>
        <a:p>
          <a:r>
            <a:rPr lang="en-US" dirty="0"/>
            <a:t>Have us give a presentation or speak at an event</a:t>
          </a:r>
          <a:endParaRPr lang="en-CA" dirty="0"/>
        </a:p>
      </dgm:t>
    </dgm:pt>
    <dgm:pt modelId="{EEA145A8-FDAE-4442-9425-B6548E85AB96}" type="parTrans" cxnId="{3C30048D-7C28-424C-AABD-2694AB004920}">
      <dgm:prSet/>
      <dgm:spPr/>
      <dgm:t>
        <a:bodyPr/>
        <a:lstStyle/>
        <a:p>
          <a:endParaRPr lang="en-CA"/>
        </a:p>
      </dgm:t>
    </dgm:pt>
    <dgm:pt modelId="{AD9232C1-8AE9-41CB-905E-520EC5A0D799}" type="sibTrans" cxnId="{3C30048D-7C28-424C-AABD-2694AB004920}">
      <dgm:prSet/>
      <dgm:spPr/>
      <dgm:t>
        <a:bodyPr/>
        <a:lstStyle/>
        <a:p>
          <a:endParaRPr lang="en-CA"/>
        </a:p>
      </dgm:t>
    </dgm:pt>
    <dgm:pt modelId="{BFFC858B-A7CA-48FE-A84A-66AC99DEBD4D}" type="pres">
      <dgm:prSet presAssocID="{331EA31C-EEAE-4DB6-9691-F8E5A0221D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F283F5F-A916-434D-A35C-DAB206121773}" type="pres">
      <dgm:prSet presAssocID="{331EA31C-EEAE-4DB6-9691-F8E5A0221D3A}" presName="cycle" presStyleCnt="0"/>
      <dgm:spPr/>
    </dgm:pt>
    <dgm:pt modelId="{3730EE75-BDC6-4717-BF03-905E02E6954A}" type="pres">
      <dgm:prSet presAssocID="{331EA31C-EEAE-4DB6-9691-F8E5A0221D3A}" presName="centerShape" presStyleCnt="0"/>
      <dgm:spPr/>
    </dgm:pt>
    <dgm:pt modelId="{6D35BD4A-E273-4282-AAF3-D94FB7B018F7}" type="pres">
      <dgm:prSet presAssocID="{331EA31C-EEAE-4DB6-9691-F8E5A0221D3A}" presName="connSite" presStyleLbl="node1" presStyleIdx="0" presStyleCnt="5"/>
      <dgm:spPr/>
    </dgm:pt>
    <dgm:pt modelId="{2F8FD084-8F88-4AD4-9AD1-082C7F8FCF17}" type="pres">
      <dgm:prSet presAssocID="{331EA31C-EEAE-4DB6-9691-F8E5A0221D3A}" presName="visible" presStyleLbl="node1" presStyleIdx="0" presStyleCnt="5"/>
      <dgm:spPr>
        <a:prstGeom prst="ellipse">
          <a:avLst/>
        </a:prstGeom>
        <a:solidFill>
          <a:schemeClr val="tx2"/>
        </a:solidFill>
        <a:ln>
          <a:solidFill>
            <a:schemeClr val="tx2"/>
          </a:solidFill>
        </a:ln>
      </dgm:spPr>
    </dgm:pt>
    <dgm:pt modelId="{7F46D097-44D4-431F-8D99-3F53BB5634B5}" type="pres">
      <dgm:prSet presAssocID="{EE6D1443-4AAA-4D28-99D7-BEDC86AF107A}" presName="Name25" presStyleLbl="parChTrans1D1" presStyleIdx="0" presStyleCnt="4"/>
      <dgm:spPr/>
    </dgm:pt>
    <dgm:pt modelId="{D7683A14-1A72-4B35-9971-10B945DAC3AA}" type="pres">
      <dgm:prSet presAssocID="{149D1DAC-2265-4B10-AB37-AC72B51627A3}" presName="node" presStyleCnt="0"/>
      <dgm:spPr/>
    </dgm:pt>
    <dgm:pt modelId="{E2A8AD8F-96C7-4BA3-ACDF-8CD9C2072E2D}" type="pres">
      <dgm:prSet presAssocID="{149D1DAC-2265-4B10-AB37-AC72B51627A3}" presName="parentNode" presStyleLbl="node1" presStyleIdx="1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4E768140-5E70-442E-8D17-433C7698CEA5}" type="pres">
      <dgm:prSet presAssocID="{149D1DAC-2265-4B10-AB37-AC72B51627A3}" presName="childNode" presStyleLbl="revTx" presStyleIdx="0" presStyleCnt="4">
        <dgm:presLayoutVars>
          <dgm:bulletEnabled val="1"/>
        </dgm:presLayoutVars>
      </dgm:prSet>
      <dgm:spPr/>
    </dgm:pt>
    <dgm:pt modelId="{9C7844D2-43C8-4F29-AA0E-B334AF551F4F}" type="pres">
      <dgm:prSet presAssocID="{78F8B00F-4998-42CC-B859-9F7006CBD4D8}" presName="Name25" presStyleLbl="parChTrans1D1" presStyleIdx="1" presStyleCnt="4"/>
      <dgm:spPr/>
    </dgm:pt>
    <dgm:pt modelId="{BC861F04-9C02-46BF-9076-1634C37397B5}" type="pres">
      <dgm:prSet presAssocID="{26CCCB5F-BEED-4DE0-B04E-CE5089FF3936}" presName="node" presStyleCnt="0"/>
      <dgm:spPr/>
    </dgm:pt>
    <dgm:pt modelId="{77C6C105-939F-409B-80E0-83A8B7FCE5C5}" type="pres">
      <dgm:prSet presAssocID="{26CCCB5F-BEED-4DE0-B04E-CE5089FF3936}" presName="parentNode" presStyleLbl="node1" presStyleIdx="2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6BD5350-EBA5-4191-A344-0064E6E10FE3}" type="pres">
      <dgm:prSet presAssocID="{26CCCB5F-BEED-4DE0-B04E-CE5089FF3936}" presName="childNode" presStyleLbl="revTx" presStyleIdx="1" presStyleCnt="4">
        <dgm:presLayoutVars>
          <dgm:bulletEnabled val="1"/>
        </dgm:presLayoutVars>
      </dgm:prSet>
      <dgm:spPr/>
    </dgm:pt>
    <dgm:pt modelId="{17E0650A-45CF-4B52-9276-9F1868063DD6}" type="pres">
      <dgm:prSet presAssocID="{9299A4DD-C524-4938-9237-854572D0E261}" presName="Name25" presStyleLbl="parChTrans1D1" presStyleIdx="2" presStyleCnt="4"/>
      <dgm:spPr/>
    </dgm:pt>
    <dgm:pt modelId="{048BAEC8-B792-4CA7-8017-5C2B605E74C5}" type="pres">
      <dgm:prSet presAssocID="{2603BCD6-2AF7-4DB9-B08A-F9D19D3209E2}" presName="node" presStyleCnt="0"/>
      <dgm:spPr/>
    </dgm:pt>
    <dgm:pt modelId="{B43E682C-731E-4EBC-902E-8475662050D8}" type="pres">
      <dgm:prSet presAssocID="{2603BCD6-2AF7-4DB9-B08A-F9D19D3209E2}" presName="parentNode" presStyleLbl="node1" presStyleIdx="3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4A798D28-D079-49A3-A5D9-6FA6235FD809}" type="pres">
      <dgm:prSet presAssocID="{2603BCD6-2AF7-4DB9-B08A-F9D19D3209E2}" presName="childNode" presStyleLbl="revTx" presStyleIdx="2" presStyleCnt="4">
        <dgm:presLayoutVars>
          <dgm:bulletEnabled val="1"/>
        </dgm:presLayoutVars>
      </dgm:prSet>
      <dgm:spPr/>
    </dgm:pt>
    <dgm:pt modelId="{69482757-7E07-4F18-B67A-2FF232C624AB}" type="pres">
      <dgm:prSet presAssocID="{3C658569-65D9-4B73-8893-6147CD1DC04D}" presName="Name25" presStyleLbl="parChTrans1D1" presStyleIdx="3" presStyleCnt="4"/>
      <dgm:spPr/>
    </dgm:pt>
    <dgm:pt modelId="{E19C0C1D-1039-4343-B128-DF72351D48A3}" type="pres">
      <dgm:prSet presAssocID="{1138C77B-B59E-4F71-A7E9-4017F9A3940A}" presName="node" presStyleCnt="0"/>
      <dgm:spPr/>
    </dgm:pt>
    <dgm:pt modelId="{16038BB8-A01D-4F9F-B453-B7809B82D9F7}" type="pres">
      <dgm:prSet presAssocID="{1138C77B-B59E-4F71-A7E9-4017F9A3940A}" presName="parentNode" presStyleLbl="node1" presStyleIdx="4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C54AA3BF-1B60-4F25-974C-0E5EF88297D0}" type="pres">
      <dgm:prSet presAssocID="{1138C77B-B59E-4F71-A7E9-4017F9A3940A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AC71F006-F618-4B92-B1CB-889E05C022CE}" type="presOf" srcId="{31AC8D91-B518-4C5D-9FBF-6F92A43C4EBA}" destId="{4A798D28-D079-49A3-A5D9-6FA6235FD809}" srcOrd="0" destOrd="0" presId="urn:microsoft.com/office/officeart/2005/8/layout/radial2"/>
    <dgm:cxn modelId="{B931871E-3BB6-4BBD-B2FC-BADA1F7807FC}" srcId="{149D1DAC-2265-4B10-AB37-AC72B51627A3}" destId="{1DCF25CC-69CB-4475-AA1C-21F49227E040}" srcOrd="1" destOrd="0" parTransId="{DDBB4075-6B36-4BC4-8367-ED4A68BA8B2E}" sibTransId="{1E3F831D-44ED-4036-8709-85BC826902A2}"/>
    <dgm:cxn modelId="{B8579820-79D2-4A21-BDC9-E060E0BE5BE2}" type="presOf" srcId="{DAD33CEA-F33D-4394-B8D7-E42A2A0FCBAC}" destId="{C54AA3BF-1B60-4F25-974C-0E5EF88297D0}" srcOrd="0" destOrd="0" presId="urn:microsoft.com/office/officeart/2005/8/layout/radial2"/>
    <dgm:cxn modelId="{E98EAF32-35CA-48E4-B60E-EFDB6813F806}" type="presOf" srcId="{3C658569-65D9-4B73-8893-6147CD1DC04D}" destId="{69482757-7E07-4F18-B67A-2FF232C624AB}" srcOrd="0" destOrd="0" presId="urn:microsoft.com/office/officeart/2005/8/layout/radial2"/>
    <dgm:cxn modelId="{17E57937-635F-4E30-98F4-FEAE17A81AAB}" type="presOf" srcId="{134FEC42-1855-436D-BD28-1773E81CE617}" destId="{4E768140-5E70-442E-8D17-433C7698CEA5}" srcOrd="0" destOrd="0" presId="urn:microsoft.com/office/officeart/2005/8/layout/radial2"/>
    <dgm:cxn modelId="{7D459B3B-0F68-43E3-BDAC-EB58BB78E3E5}" srcId="{331EA31C-EEAE-4DB6-9691-F8E5A0221D3A}" destId="{1138C77B-B59E-4F71-A7E9-4017F9A3940A}" srcOrd="3" destOrd="0" parTransId="{3C658569-65D9-4B73-8893-6147CD1DC04D}" sibTransId="{D5DE377E-AD84-47D1-87CF-381BA86772C8}"/>
    <dgm:cxn modelId="{5C906B5C-1863-4119-B7A3-923EC4B210D8}" type="presOf" srcId="{331EA31C-EEAE-4DB6-9691-F8E5A0221D3A}" destId="{BFFC858B-A7CA-48FE-A84A-66AC99DEBD4D}" srcOrd="0" destOrd="0" presId="urn:microsoft.com/office/officeart/2005/8/layout/radial2"/>
    <dgm:cxn modelId="{E0D6776A-81C1-4162-9A6A-E42F9F76C16E}" srcId="{26CCCB5F-BEED-4DE0-B04E-CE5089FF3936}" destId="{7B1FEC56-C51D-4E1F-B952-2711850995CD}" srcOrd="0" destOrd="0" parTransId="{CC14E24B-B5F8-4656-A647-98670AB7B4E4}" sibTransId="{389C67FF-255A-41FC-86F2-9B62BE623F0E}"/>
    <dgm:cxn modelId="{C9C0D550-DBAF-49C4-87EE-82341BE753CC}" srcId="{331EA31C-EEAE-4DB6-9691-F8E5A0221D3A}" destId="{26CCCB5F-BEED-4DE0-B04E-CE5089FF3936}" srcOrd="1" destOrd="0" parTransId="{78F8B00F-4998-42CC-B859-9F7006CBD4D8}" sibTransId="{EEAAB3C6-0BA5-4563-8F83-BFBC18AD52D4}"/>
    <dgm:cxn modelId="{FA2BB054-693E-4E86-B709-DA2728D211A2}" type="presOf" srcId="{7B1FEC56-C51D-4E1F-B952-2711850995CD}" destId="{D6BD5350-EBA5-4191-A344-0064E6E10FE3}" srcOrd="0" destOrd="0" presId="urn:microsoft.com/office/officeart/2005/8/layout/radial2"/>
    <dgm:cxn modelId="{AE62AB7D-F845-45C7-AD3F-12101E6FFD12}" srcId="{331EA31C-EEAE-4DB6-9691-F8E5A0221D3A}" destId="{149D1DAC-2265-4B10-AB37-AC72B51627A3}" srcOrd="0" destOrd="0" parTransId="{EE6D1443-4AAA-4D28-99D7-BEDC86AF107A}" sibTransId="{1F5538E2-3B0A-4511-87E9-A66960847A72}"/>
    <dgm:cxn modelId="{3C30048D-7C28-424C-AABD-2694AB004920}" srcId="{2603BCD6-2AF7-4DB9-B08A-F9D19D3209E2}" destId="{31AC8D91-B518-4C5D-9FBF-6F92A43C4EBA}" srcOrd="0" destOrd="0" parTransId="{EEA145A8-FDAE-4442-9425-B6548E85AB96}" sibTransId="{AD9232C1-8AE9-41CB-905E-520EC5A0D799}"/>
    <dgm:cxn modelId="{5310C197-7803-443A-9F56-2482CF334523}" type="presOf" srcId="{9299A4DD-C524-4938-9237-854572D0E261}" destId="{17E0650A-45CF-4B52-9276-9F1868063DD6}" srcOrd="0" destOrd="0" presId="urn:microsoft.com/office/officeart/2005/8/layout/radial2"/>
    <dgm:cxn modelId="{CC6A89AE-1C7B-4515-B393-5A585BCB6F07}" srcId="{26CCCB5F-BEED-4DE0-B04E-CE5089FF3936}" destId="{4A6132E9-F621-455E-A054-D1B0E3887885}" srcOrd="1" destOrd="0" parTransId="{9606831C-B070-43D2-8F19-3D0369823A5B}" sibTransId="{48C00B56-6E7D-45F5-A9AE-E8BDC5737B6A}"/>
    <dgm:cxn modelId="{38AF9DB1-C578-4F5A-9295-2122F40BB70C}" type="presOf" srcId="{4A6132E9-F621-455E-A054-D1B0E3887885}" destId="{D6BD5350-EBA5-4191-A344-0064E6E10FE3}" srcOrd="0" destOrd="1" presId="urn:microsoft.com/office/officeart/2005/8/layout/radial2"/>
    <dgm:cxn modelId="{58F0ADB8-7DF8-4479-8740-BD10B917067F}" type="presOf" srcId="{149D1DAC-2265-4B10-AB37-AC72B51627A3}" destId="{E2A8AD8F-96C7-4BA3-ACDF-8CD9C2072E2D}" srcOrd="0" destOrd="0" presId="urn:microsoft.com/office/officeart/2005/8/layout/radial2"/>
    <dgm:cxn modelId="{937D6EC5-A56B-4BEF-964F-681D1A42A3D3}" srcId="{149D1DAC-2265-4B10-AB37-AC72B51627A3}" destId="{134FEC42-1855-436D-BD28-1773E81CE617}" srcOrd="0" destOrd="0" parTransId="{EF8333AC-BAC1-4FE6-8570-5FC34BC3E548}" sibTransId="{3FF30DE1-637D-425C-981F-64B0A7E2EBD1}"/>
    <dgm:cxn modelId="{695573D1-C763-45E6-A137-27F79F869774}" type="presOf" srcId="{78F8B00F-4998-42CC-B859-9F7006CBD4D8}" destId="{9C7844D2-43C8-4F29-AA0E-B334AF551F4F}" srcOrd="0" destOrd="0" presId="urn:microsoft.com/office/officeart/2005/8/layout/radial2"/>
    <dgm:cxn modelId="{A527EDE4-D4D0-41EF-9349-BD89EC1EDDD3}" type="presOf" srcId="{26CCCB5F-BEED-4DE0-B04E-CE5089FF3936}" destId="{77C6C105-939F-409B-80E0-83A8B7FCE5C5}" srcOrd="0" destOrd="0" presId="urn:microsoft.com/office/officeart/2005/8/layout/radial2"/>
    <dgm:cxn modelId="{AE59FBE6-0BDC-4B15-8104-D2D805DCC678}" type="presOf" srcId="{1DCF25CC-69CB-4475-AA1C-21F49227E040}" destId="{4E768140-5E70-442E-8D17-433C7698CEA5}" srcOrd="0" destOrd="1" presId="urn:microsoft.com/office/officeart/2005/8/layout/radial2"/>
    <dgm:cxn modelId="{D0A150E7-30EA-46B3-AADD-636CAEB449B1}" type="presOf" srcId="{2603BCD6-2AF7-4DB9-B08A-F9D19D3209E2}" destId="{B43E682C-731E-4EBC-902E-8475662050D8}" srcOrd="0" destOrd="0" presId="urn:microsoft.com/office/officeart/2005/8/layout/radial2"/>
    <dgm:cxn modelId="{E58A00EA-F772-4FDF-A1AC-2BCE9E2EC1DA}" srcId="{331EA31C-EEAE-4DB6-9691-F8E5A0221D3A}" destId="{2603BCD6-2AF7-4DB9-B08A-F9D19D3209E2}" srcOrd="2" destOrd="0" parTransId="{9299A4DD-C524-4938-9237-854572D0E261}" sibTransId="{D47E6191-950B-48E9-B4CB-BCB4B991CC68}"/>
    <dgm:cxn modelId="{EB79F8EF-FC71-4A0F-AEFE-8D6D73552E93}" srcId="{1138C77B-B59E-4F71-A7E9-4017F9A3940A}" destId="{DAD33CEA-F33D-4394-B8D7-E42A2A0FCBAC}" srcOrd="0" destOrd="0" parTransId="{AD2E5574-CD43-4A47-BE72-C669FBB84CB7}" sibTransId="{A3C1E908-18BF-4A29-9C1B-406CB3BCBF40}"/>
    <dgm:cxn modelId="{8143A4F9-21CF-4E1B-A19B-A13CEEB56D3C}" type="presOf" srcId="{EE6D1443-4AAA-4D28-99D7-BEDC86AF107A}" destId="{7F46D097-44D4-431F-8D99-3F53BB5634B5}" srcOrd="0" destOrd="0" presId="urn:microsoft.com/office/officeart/2005/8/layout/radial2"/>
    <dgm:cxn modelId="{332023FB-7885-4D1F-87D8-BCB6DE4632D6}" type="presOf" srcId="{1138C77B-B59E-4F71-A7E9-4017F9A3940A}" destId="{16038BB8-A01D-4F9F-B453-B7809B82D9F7}" srcOrd="0" destOrd="0" presId="urn:microsoft.com/office/officeart/2005/8/layout/radial2"/>
    <dgm:cxn modelId="{014AD6BE-2BA9-43C4-9347-F81E736F14EC}" type="presParOf" srcId="{BFFC858B-A7CA-48FE-A84A-66AC99DEBD4D}" destId="{8F283F5F-A916-434D-A35C-DAB206121773}" srcOrd="0" destOrd="0" presId="urn:microsoft.com/office/officeart/2005/8/layout/radial2"/>
    <dgm:cxn modelId="{F975B0AE-4983-4058-985D-E86A24482A6A}" type="presParOf" srcId="{8F283F5F-A916-434D-A35C-DAB206121773}" destId="{3730EE75-BDC6-4717-BF03-905E02E6954A}" srcOrd="0" destOrd="0" presId="urn:microsoft.com/office/officeart/2005/8/layout/radial2"/>
    <dgm:cxn modelId="{40A548EB-035D-4075-AB47-D8FC31C41C55}" type="presParOf" srcId="{3730EE75-BDC6-4717-BF03-905E02E6954A}" destId="{6D35BD4A-E273-4282-AAF3-D94FB7B018F7}" srcOrd="0" destOrd="0" presId="urn:microsoft.com/office/officeart/2005/8/layout/radial2"/>
    <dgm:cxn modelId="{DE833047-EC31-4D8F-91B3-76ACC9347D0D}" type="presParOf" srcId="{3730EE75-BDC6-4717-BF03-905E02E6954A}" destId="{2F8FD084-8F88-4AD4-9AD1-082C7F8FCF17}" srcOrd="1" destOrd="0" presId="urn:microsoft.com/office/officeart/2005/8/layout/radial2"/>
    <dgm:cxn modelId="{AE87BF03-185B-4888-99E3-7D053DE6474D}" type="presParOf" srcId="{8F283F5F-A916-434D-A35C-DAB206121773}" destId="{7F46D097-44D4-431F-8D99-3F53BB5634B5}" srcOrd="1" destOrd="0" presId="urn:microsoft.com/office/officeart/2005/8/layout/radial2"/>
    <dgm:cxn modelId="{30EEC09F-1FB5-4D88-856F-D34B7700B0A6}" type="presParOf" srcId="{8F283F5F-A916-434D-A35C-DAB206121773}" destId="{D7683A14-1A72-4B35-9971-10B945DAC3AA}" srcOrd="2" destOrd="0" presId="urn:microsoft.com/office/officeart/2005/8/layout/radial2"/>
    <dgm:cxn modelId="{5267307A-B532-4D3A-BB0F-E7185B0FF351}" type="presParOf" srcId="{D7683A14-1A72-4B35-9971-10B945DAC3AA}" destId="{E2A8AD8F-96C7-4BA3-ACDF-8CD9C2072E2D}" srcOrd="0" destOrd="0" presId="urn:microsoft.com/office/officeart/2005/8/layout/radial2"/>
    <dgm:cxn modelId="{F586D550-2816-4F4B-9C78-5AF32462C13F}" type="presParOf" srcId="{D7683A14-1A72-4B35-9971-10B945DAC3AA}" destId="{4E768140-5E70-442E-8D17-433C7698CEA5}" srcOrd="1" destOrd="0" presId="urn:microsoft.com/office/officeart/2005/8/layout/radial2"/>
    <dgm:cxn modelId="{AF535692-83C3-460C-A562-5156E5849EB2}" type="presParOf" srcId="{8F283F5F-A916-434D-A35C-DAB206121773}" destId="{9C7844D2-43C8-4F29-AA0E-B334AF551F4F}" srcOrd="3" destOrd="0" presId="urn:microsoft.com/office/officeart/2005/8/layout/radial2"/>
    <dgm:cxn modelId="{D3B7FE3E-E0C2-47A5-9992-640543636D05}" type="presParOf" srcId="{8F283F5F-A916-434D-A35C-DAB206121773}" destId="{BC861F04-9C02-46BF-9076-1634C37397B5}" srcOrd="4" destOrd="0" presId="urn:microsoft.com/office/officeart/2005/8/layout/radial2"/>
    <dgm:cxn modelId="{97783EF7-E279-4550-B053-12F51E1CDA47}" type="presParOf" srcId="{BC861F04-9C02-46BF-9076-1634C37397B5}" destId="{77C6C105-939F-409B-80E0-83A8B7FCE5C5}" srcOrd="0" destOrd="0" presId="urn:microsoft.com/office/officeart/2005/8/layout/radial2"/>
    <dgm:cxn modelId="{ECABA781-0598-40D3-8C9B-BE5AFFA9CF01}" type="presParOf" srcId="{BC861F04-9C02-46BF-9076-1634C37397B5}" destId="{D6BD5350-EBA5-4191-A344-0064E6E10FE3}" srcOrd="1" destOrd="0" presId="urn:microsoft.com/office/officeart/2005/8/layout/radial2"/>
    <dgm:cxn modelId="{75972B15-D7FB-4973-87BE-2803847C3ABF}" type="presParOf" srcId="{8F283F5F-A916-434D-A35C-DAB206121773}" destId="{17E0650A-45CF-4B52-9276-9F1868063DD6}" srcOrd="5" destOrd="0" presId="urn:microsoft.com/office/officeart/2005/8/layout/radial2"/>
    <dgm:cxn modelId="{9C694CB5-EB75-44C1-AF4F-830A52F322B1}" type="presParOf" srcId="{8F283F5F-A916-434D-A35C-DAB206121773}" destId="{048BAEC8-B792-4CA7-8017-5C2B605E74C5}" srcOrd="6" destOrd="0" presId="urn:microsoft.com/office/officeart/2005/8/layout/radial2"/>
    <dgm:cxn modelId="{937211FF-9F90-40DA-8AFD-6EFC4BF23158}" type="presParOf" srcId="{048BAEC8-B792-4CA7-8017-5C2B605E74C5}" destId="{B43E682C-731E-4EBC-902E-8475662050D8}" srcOrd="0" destOrd="0" presId="urn:microsoft.com/office/officeart/2005/8/layout/radial2"/>
    <dgm:cxn modelId="{835F463E-87FB-40B9-8C93-65322648A388}" type="presParOf" srcId="{048BAEC8-B792-4CA7-8017-5C2B605E74C5}" destId="{4A798D28-D079-49A3-A5D9-6FA6235FD809}" srcOrd="1" destOrd="0" presId="urn:microsoft.com/office/officeart/2005/8/layout/radial2"/>
    <dgm:cxn modelId="{13B20291-8D00-46D9-AB32-043768F88812}" type="presParOf" srcId="{8F283F5F-A916-434D-A35C-DAB206121773}" destId="{69482757-7E07-4F18-B67A-2FF232C624AB}" srcOrd="7" destOrd="0" presId="urn:microsoft.com/office/officeart/2005/8/layout/radial2"/>
    <dgm:cxn modelId="{A422A587-C127-4DB7-8761-03D937181EA4}" type="presParOf" srcId="{8F283F5F-A916-434D-A35C-DAB206121773}" destId="{E19C0C1D-1039-4343-B128-DF72351D48A3}" srcOrd="8" destOrd="0" presId="urn:microsoft.com/office/officeart/2005/8/layout/radial2"/>
    <dgm:cxn modelId="{EECC4899-3E5B-4966-A84F-044D8FC3E9F8}" type="presParOf" srcId="{E19C0C1D-1039-4343-B128-DF72351D48A3}" destId="{16038BB8-A01D-4F9F-B453-B7809B82D9F7}" srcOrd="0" destOrd="0" presId="urn:microsoft.com/office/officeart/2005/8/layout/radial2"/>
    <dgm:cxn modelId="{4E805C4D-EA6C-427F-972E-01753BADC023}" type="presParOf" srcId="{E19C0C1D-1039-4343-B128-DF72351D48A3}" destId="{C54AA3BF-1B60-4F25-974C-0E5EF88297D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17D5A5-1579-42F3-B746-BBD1DE347909}" type="doc">
      <dgm:prSet loTypeId="urn:microsoft.com/office/officeart/2005/8/layout/vList3" loCatId="list" qsTypeId="urn:microsoft.com/office/officeart/2005/8/quickstyle/simple3" qsCatId="simple" csTypeId="urn:microsoft.com/office/officeart/2005/8/colors/accent0_1" csCatId="mainScheme" phldr="1"/>
      <dgm:spPr/>
    </dgm:pt>
    <dgm:pt modelId="{5BCEE397-BB0F-4391-8BF7-28A2F66F6139}">
      <dgm:prSet phldrT="[Text]" custT="1"/>
      <dgm:spPr/>
      <dgm:t>
        <a:bodyPr/>
        <a:lstStyle/>
        <a:p>
          <a:r>
            <a:rPr lang="en-US" altLang="en-US" sz="2400" dirty="0">
              <a:ea typeface="Arial" charset="0"/>
              <a:cs typeface="Segoe UI" panose="020B0502040204020203" pitchFamily="34" charset="0"/>
              <a:hlinkClick xmlns:r="http://schemas.openxmlformats.org/officeDocument/2006/relationships" r:id="rId1"/>
            </a:rPr>
            <a:t>IRCC.DNEngagement@cic.gc.ca</a:t>
          </a:r>
          <a:endParaRPr lang="en-CA" sz="2400" dirty="0"/>
        </a:p>
      </dgm:t>
    </dgm:pt>
    <dgm:pt modelId="{91AEA5F0-8B50-4403-9A66-58F6E92F7A67}" type="parTrans" cxnId="{04FFAE8A-19D5-4A35-90EE-D64F6F240B27}">
      <dgm:prSet/>
      <dgm:spPr/>
      <dgm:t>
        <a:bodyPr/>
        <a:lstStyle/>
        <a:p>
          <a:endParaRPr lang="en-CA" sz="2000"/>
        </a:p>
      </dgm:t>
    </dgm:pt>
    <dgm:pt modelId="{B229A05E-C747-479D-9633-4238A1AAD8EC}" type="sibTrans" cxnId="{04FFAE8A-19D5-4A35-90EE-D64F6F240B27}">
      <dgm:prSet/>
      <dgm:spPr/>
      <dgm:t>
        <a:bodyPr/>
        <a:lstStyle/>
        <a:p>
          <a:endParaRPr lang="en-CA" sz="2000"/>
        </a:p>
      </dgm:t>
    </dgm:pt>
    <dgm:pt modelId="{D5FD49A8-1A3F-420C-8ED7-5235A1FD270A}">
      <dgm:prSet phldrT="[Text]" custT="1"/>
      <dgm:spPr/>
      <dgm:t>
        <a:bodyPr/>
        <a:lstStyle/>
        <a:p>
          <a:r>
            <a:rPr lang="en-US" sz="2400" dirty="0">
              <a:cs typeface="Segoe UI" panose="020B0502040204020203" pitchFamily="34" charset="0"/>
              <a:hlinkClick xmlns:r="http://schemas.openxmlformats.org/officeDocument/2006/relationships" r:id="rId2"/>
            </a:rPr>
            <a:t>canada.ca/hire-immigrants  </a:t>
          </a:r>
          <a:endParaRPr lang="en-CA" sz="2400" dirty="0"/>
        </a:p>
      </dgm:t>
    </dgm:pt>
    <dgm:pt modelId="{F983C1BE-EE3C-489F-B1FF-3CC675624C90}" type="parTrans" cxnId="{88A10E63-DC52-4360-A2B1-1A7632155669}">
      <dgm:prSet/>
      <dgm:spPr/>
      <dgm:t>
        <a:bodyPr/>
        <a:lstStyle/>
        <a:p>
          <a:endParaRPr lang="en-CA" sz="2000"/>
        </a:p>
      </dgm:t>
    </dgm:pt>
    <dgm:pt modelId="{4FD6E5AC-BDF5-4E7F-A679-F4B09709F359}" type="sibTrans" cxnId="{88A10E63-DC52-4360-A2B1-1A7632155669}">
      <dgm:prSet/>
      <dgm:spPr/>
      <dgm:t>
        <a:bodyPr/>
        <a:lstStyle/>
        <a:p>
          <a:endParaRPr lang="en-CA" sz="2000"/>
        </a:p>
      </dgm:t>
    </dgm:pt>
    <dgm:pt modelId="{698F34DF-CE3F-4BF1-95C4-C7F017982DA8}">
      <dgm:prSet phldrT="[Text]" custT="1"/>
      <dgm:spPr/>
      <dgm:t>
        <a:bodyPr/>
        <a:lstStyle/>
        <a:p>
          <a:r>
            <a:rPr lang="en-CA" sz="2400" dirty="0" err="1">
              <a:hlinkClick xmlns:r="http://schemas.openxmlformats.org/officeDocument/2006/relationships" r:id="rId3"/>
            </a:rPr>
            <a:t>Infosheets</a:t>
          </a:r>
          <a:r>
            <a:rPr lang="en-CA" sz="2400" dirty="0">
              <a:hlinkClick xmlns:r="http://schemas.openxmlformats.org/officeDocument/2006/relationships" r:id="rId3"/>
            </a:rPr>
            <a:t> - Canada's economic immigration programs</a:t>
          </a:r>
          <a:endParaRPr lang="en-CA" sz="2400" dirty="0"/>
        </a:p>
      </dgm:t>
    </dgm:pt>
    <dgm:pt modelId="{69DE361F-6D9B-40A0-8725-0E4EAB3B9A20}" type="parTrans" cxnId="{43B2342F-BA10-49BB-9CCF-8922F8002722}">
      <dgm:prSet/>
      <dgm:spPr/>
      <dgm:t>
        <a:bodyPr/>
        <a:lstStyle/>
        <a:p>
          <a:endParaRPr lang="en-CA" sz="2000"/>
        </a:p>
      </dgm:t>
    </dgm:pt>
    <dgm:pt modelId="{D685B6C6-CCA9-4A2B-91ED-96276FEB9425}" type="sibTrans" cxnId="{43B2342F-BA10-49BB-9CCF-8922F8002722}">
      <dgm:prSet/>
      <dgm:spPr/>
      <dgm:t>
        <a:bodyPr/>
        <a:lstStyle/>
        <a:p>
          <a:endParaRPr lang="en-CA" sz="2000"/>
        </a:p>
      </dgm:t>
    </dgm:pt>
    <dgm:pt modelId="{9678AD07-DB72-46E2-B32E-29DD0AA4E7A1}" type="pres">
      <dgm:prSet presAssocID="{9A17D5A5-1579-42F3-B746-BBD1DE347909}" presName="linearFlow" presStyleCnt="0">
        <dgm:presLayoutVars>
          <dgm:dir/>
          <dgm:resizeHandles val="exact"/>
        </dgm:presLayoutVars>
      </dgm:prSet>
      <dgm:spPr/>
    </dgm:pt>
    <dgm:pt modelId="{437DF251-0238-44B7-8F11-DE933E1B3FD2}" type="pres">
      <dgm:prSet presAssocID="{5BCEE397-BB0F-4391-8BF7-28A2F66F6139}" presName="composite" presStyleCnt="0"/>
      <dgm:spPr/>
    </dgm:pt>
    <dgm:pt modelId="{C1CCE3B8-4402-43A1-A008-C2C3DCB8CA42}" type="pres">
      <dgm:prSet presAssocID="{5BCEE397-BB0F-4391-8BF7-28A2F66F6139}" presName="imgShp" presStyleLbl="fgImgPlace1" presStyleIdx="0" presStyleCnt="3"/>
      <dgm:spPr>
        <a:blipFill>
          <a:blip xmlns:r="http://schemas.openxmlformats.org/officeDocument/2006/relationships"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</dgm:spPr>
    </dgm:pt>
    <dgm:pt modelId="{A0F1CE32-E284-4802-8865-40E5319D9E04}" type="pres">
      <dgm:prSet presAssocID="{5BCEE397-BB0F-4391-8BF7-28A2F66F6139}" presName="txShp" presStyleLbl="node1" presStyleIdx="0" presStyleCnt="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5B3CF1C1-738D-4D3C-9079-CF7BBFF2F90F}" type="pres">
      <dgm:prSet presAssocID="{B229A05E-C747-479D-9633-4238A1AAD8EC}" presName="spacing" presStyleCnt="0"/>
      <dgm:spPr/>
    </dgm:pt>
    <dgm:pt modelId="{B60D2C31-EFF7-4AC2-86DC-29A49139B2C5}" type="pres">
      <dgm:prSet presAssocID="{D5FD49A8-1A3F-420C-8ED7-5235A1FD270A}" presName="composite" presStyleCnt="0"/>
      <dgm:spPr/>
    </dgm:pt>
    <dgm:pt modelId="{F810F5F7-7265-44F8-8210-BA1A9802AAFD}" type="pres">
      <dgm:prSet presAssocID="{D5FD49A8-1A3F-420C-8ED7-5235A1FD270A}" presName="imgShp" presStyleLbl="fgImgPlace1" presStyleIdx="1" presStyleCnt="3"/>
      <dgm:spPr>
        <a:blipFill>
          <a:blip xmlns:r="http://schemas.openxmlformats.org/officeDocument/2006/relationships"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B8D5D2C7-8488-49A9-A7F9-9553CA5476A8}" type="pres">
      <dgm:prSet presAssocID="{D5FD49A8-1A3F-420C-8ED7-5235A1FD270A}" presName="txShp" presStyleLbl="node1" presStyleIdx="1" presStyleCnt="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74F8A317-1060-4456-910E-44D168A5D86C}" type="pres">
      <dgm:prSet presAssocID="{4FD6E5AC-BDF5-4E7F-A679-F4B09709F359}" presName="spacing" presStyleCnt="0"/>
      <dgm:spPr/>
    </dgm:pt>
    <dgm:pt modelId="{2719645C-D8C6-49B1-A049-28700E511998}" type="pres">
      <dgm:prSet presAssocID="{698F34DF-CE3F-4BF1-95C4-C7F017982DA8}" presName="composite" presStyleCnt="0"/>
      <dgm:spPr/>
    </dgm:pt>
    <dgm:pt modelId="{4DFBB9BD-92FC-4DDE-A653-67096A30926F}" type="pres">
      <dgm:prSet presAssocID="{698F34DF-CE3F-4BF1-95C4-C7F017982DA8}" presName="imgShp" presStyleLbl="fgImgPlace1" presStyleIdx="2" presStyleCnt="3"/>
      <dgm:spPr>
        <a:blipFill>
          <a:blip xmlns:r="http://schemas.openxmlformats.org/officeDocument/2006/relationships"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44CD71EF-0667-4DCE-915B-55014FED2D55}" type="pres">
      <dgm:prSet presAssocID="{698F34DF-CE3F-4BF1-95C4-C7F017982DA8}" presName="txShp" presStyleLbl="node1" presStyleIdx="2" presStyleCnt="3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43B2342F-BA10-49BB-9CCF-8922F8002722}" srcId="{9A17D5A5-1579-42F3-B746-BBD1DE347909}" destId="{698F34DF-CE3F-4BF1-95C4-C7F017982DA8}" srcOrd="2" destOrd="0" parTransId="{69DE361F-6D9B-40A0-8725-0E4EAB3B9A20}" sibTransId="{D685B6C6-CCA9-4A2B-91ED-96276FEB9425}"/>
    <dgm:cxn modelId="{88A10E63-DC52-4360-A2B1-1A7632155669}" srcId="{9A17D5A5-1579-42F3-B746-BBD1DE347909}" destId="{D5FD49A8-1A3F-420C-8ED7-5235A1FD270A}" srcOrd="1" destOrd="0" parTransId="{F983C1BE-EE3C-489F-B1FF-3CC675624C90}" sibTransId="{4FD6E5AC-BDF5-4E7F-A679-F4B09709F359}"/>
    <dgm:cxn modelId="{7CDFD146-DCA3-41F3-99D8-4E9A5F0BE532}" type="presOf" srcId="{5BCEE397-BB0F-4391-8BF7-28A2F66F6139}" destId="{A0F1CE32-E284-4802-8865-40E5319D9E04}" srcOrd="0" destOrd="0" presId="urn:microsoft.com/office/officeart/2005/8/layout/vList3"/>
    <dgm:cxn modelId="{7BA85548-2E7B-4FAF-8795-A9E8D186E0AA}" type="presOf" srcId="{698F34DF-CE3F-4BF1-95C4-C7F017982DA8}" destId="{44CD71EF-0667-4DCE-915B-55014FED2D55}" srcOrd="0" destOrd="0" presId="urn:microsoft.com/office/officeart/2005/8/layout/vList3"/>
    <dgm:cxn modelId="{F8A66B72-1EE2-4575-9C20-C9C01B041517}" type="presOf" srcId="{9A17D5A5-1579-42F3-B746-BBD1DE347909}" destId="{9678AD07-DB72-46E2-B32E-29DD0AA4E7A1}" srcOrd="0" destOrd="0" presId="urn:microsoft.com/office/officeart/2005/8/layout/vList3"/>
    <dgm:cxn modelId="{04FFAE8A-19D5-4A35-90EE-D64F6F240B27}" srcId="{9A17D5A5-1579-42F3-B746-BBD1DE347909}" destId="{5BCEE397-BB0F-4391-8BF7-28A2F66F6139}" srcOrd="0" destOrd="0" parTransId="{91AEA5F0-8B50-4403-9A66-58F6E92F7A67}" sibTransId="{B229A05E-C747-479D-9633-4238A1AAD8EC}"/>
    <dgm:cxn modelId="{EA9A79C7-BCFD-4128-88D5-F3142689D9C6}" type="presOf" srcId="{D5FD49A8-1A3F-420C-8ED7-5235A1FD270A}" destId="{B8D5D2C7-8488-49A9-A7F9-9553CA5476A8}" srcOrd="0" destOrd="0" presId="urn:microsoft.com/office/officeart/2005/8/layout/vList3"/>
    <dgm:cxn modelId="{70C77008-8A96-487B-8F6D-E64A167BB702}" type="presParOf" srcId="{9678AD07-DB72-46E2-B32E-29DD0AA4E7A1}" destId="{437DF251-0238-44B7-8F11-DE933E1B3FD2}" srcOrd="0" destOrd="0" presId="urn:microsoft.com/office/officeart/2005/8/layout/vList3"/>
    <dgm:cxn modelId="{51B01947-286F-432E-BD1B-6EEC55A0E0DE}" type="presParOf" srcId="{437DF251-0238-44B7-8F11-DE933E1B3FD2}" destId="{C1CCE3B8-4402-43A1-A008-C2C3DCB8CA42}" srcOrd="0" destOrd="0" presId="urn:microsoft.com/office/officeart/2005/8/layout/vList3"/>
    <dgm:cxn modelId="{2CF401A8-6E66-47DD-9357-642507F99A81}" type="presParOf" srcId="{437DF251-0238-44B7-8F11-DE933E1B3FD2}" destId="{A0F1CE32-E284-4802-8865-40E5319D9E04}" srcOrd="1" destOrd="0" presId="urn:microsoft.com/office/officeart/2005/8/layout/vList3"/>
    <dgm:cxn modelId="{F91FA1EB-A01D-4FEF-9932-E7A1F548F1DB}" type="presParOf" srcId="{9678AD07-DB72-46E2-B32E-29DD0AA4E7A1}" destId="{5B3CF1C1-738D-4D3C-9079-CF7BBFF2F90F}" srcOrd="1" destOrd="0" presId="urn:microsoft.com/office/officeart/2005/8/layout/vList3"/>
    <dgm:cxn modelId="{7DB27533-A709-450B-9B32-BB0D95436B72}" type="presParOf" srcId="{9678AD07-DB72-46E2-B32E-29DD0AA4E7A1}" destId="{B60D2C31-EFF7-4AC2-86DC-29A49139B2C5}" srcOrd="2" destOrd="0" presId="urn:microsoft.com/office/officeart/2005/8/layout/vList3"/>
    <dgm:cxn modelId="{42FB424B-C07F-4409-93B5-971C11265516}" type="presParOf" srcId="{B60D2C31-EFF7-4AC2-86DC-29A49139B2C5}" destId="{F810F5F7-7265-44F8-8210-BA1A9802AAFD}" srcOrd="0" destOrd="0" presId="urn:microsoft.com/office/officeart/2005/8/layout/vList3"/>
    <dgm:cxn modelId="{1E9F3842-EE05-444B-A558-E57B24E2A898}" type="presParOf" srcId="{B60D2C31-EFF7-4AC2-86DC-29A49139B2C5}" destId="{B8D5D2C7-8488-49A9-A7F9-9553CA5476A8}" srcOrd="1" destOrd="0" presId="urn:microsoft.com/office/officeart/2005/8/layout/vList3"/>
    <dgm:cxn modelId="{3BE46502-2122-41BD-986F-3B37B7B010E5}" type="presParOf" srcId="{9678AD07-DB72-46E2-B32E-29DD0AA4E7A1}" destId="{74F8A317-1060-4456-910E-44D168A5D86C}" srcOrd="3" destOrd="0" presId="urn:microsoft.com/office/officeart/2005/8/layout/vList3"/>
    <dgm:cxn modelId="{3B23C901-9FEE-4014-8ADB-6F28A57B01F4}" type="presParOf" srcId="{9678AD07-DB72-46E2-B32E-29DD0AA4E7A1}" destId="{2719645C-D8C6-49B1-A049-28700E511998}" srcOrd="4" destOrd="0" presId="urn:microsoft.com/office/officeart/2005/8/layout/vList3"/>
    <dgm:cxn modelId="{90A225F7-6834-4406-AFA0-EAC2FCA40C91}" type="presParOf" srcId="{2719645C-D8C6-49B1-A049-28700E511998}" destId="{4DFBB9BD-92FC-4DDE-A653-67096A30926F}" srcOrd="0" destOrd="0" presId="urn:microsoft.com/office/officeart/2005/8/layout/vList3"/>
    <dgm:cxn modelId="{FE977EBC-DB9D-4C15-9ED4-4E6D3434C8AF}" type="presParOf" srcId="{2719645C-D8C6-49B1-A049-28700E511998}" destId="{44CD71EF-0667-4DCE-915B-55014FED2D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A3108-024F-4EB3-865D-3C9A2C347CEB}">
      <dsp:nvSpPr>
        <dsp:cNvPr id="0" name=""/>
        <dsp:cNvSpPr/>
      </dsp:nvSpPr>
      <dsp:spPr>
        <a:xfrm>
          <a:off x="816659" y="1059"/>
          <a:ext cx="3523631" cy="1471839"/>
        </a:xfrm>
        <a:prstGeom prst="flowChartAlternateProcess">
          <a:avLst/>
        </a:prstGeom>
        <a:solidFill>
          <a:schemeClr val="tx2"/>
        </a:solidFill>
        <a:ln w="63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kern="1200" dirty="0">
              <a:solidFill>
                <a:schemeClr val="bg2"/>
              </a:solidFill>
              <a:latin typeface="+mn-lt"/>
              <a:cs typeface="Arial" panose="020B0604020202020204" pitchFamily="34" charset="0"/>
            </a:rPr>
            <a:t>Temporary Work Permits to fill urgent, immediate or temporary labour shortages.</a:t>
          </a:r>
          <a:endParaRPr lang="en-CA" sz="2000" b="0" kern="1200" dirty="0">
            <a:solidFill>
              <a:schemeClr val="bg2"/>
            </a:solidFill>
            <a:latin typeface="+mn-lt"/>
          </a:endParaRPr>
        </a:p>
      </dsp:txBody>
      <dsp:txXfrm>
        <a:off x="888507" y="72907"/>
        <a:ext cx="3379935" cy="1328143"/>
      </dsp:txXfrm>
    </dsp:sp>
    <dsp:sp modelId="{FFB3657C-B337-4920-A149-3EC5D6BF9B7D}">
      <dsp:nvSpPr>
        <dsp:cNvPr id="0" name=""/>
        <dsp:cNvSpPr/>
      </dsp:nvSpPr>
      <dsp:spPr>
        <a:xfrm>
          <a:off x="4548998" y="2118"/>
          <a:ext cx="3537025" cy="1471839"/>
        </a:xfrm>
        <a:prstGeom prst="flowChartAlternateProcess">
          <a:avLst/>
        </a:prstGeom>
        <a:solidFill>
          <a:schemeClr val="tx2"/>
        </a:solidFill>
        <a:ln w="63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kern="1200" dirty="0">
              <a:solidFill>
                <a:schemeClr val="bg2"/>
              </a:solidFill>
              <a:latin typeface="+mn-lt"/>
              <a:cs typeface="Arial" panose="020B0604020202020204" pitchFamily="34" charset="0"/>
            </a:rPr>
            <a:t>Permanent Resident programs enable immigrants to settle permanently in Canada. </a:t>
          </a:r>
          <a:endParaRPr lang="en-CA" sz="2000" b="0" kern="1200" dirty="0">
            <a:solidFill>
              <a:schemeClr val="bg2"/>
            </a:solidFill>
            <a:latin typeface="+mn-lt"/>
          </a:endParaRPr>
        </a:p>
      </dsp:txBody>
      <dsp:txXfrm>
        <a:off x="4620846" y="73966"/>
        <a:ext cx="3393329" cy="1328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82757-7E07-4F18-B67A-2FF232C624AB}">
      <dsp:nvSpPr>
        <dsp:cNvPr id="0" name=""/>
        <dsp:cNvSpPr/>
      </dsp:nvSpPr>
      <dsp:spPr>
        <a:xfrm rot="3682581">
          <a:off x="2546192" y="4324268"/>
          <a:ext cx="1138307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1138307" y="23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0650A-45CF-4B52-9276-9F1868063DD6}">
      <dsp:nvSpPr>
        <dsp:cNvPr id="0" name=""/>
        <dsp:cNvSpPr/>
      </dsp:nvSpPr>
      <dsp:spPr>
        <a:xfrm rot="1312353">
          <a:off x="3171708" y="3504108"/>
          <a:ext cx="813709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813709" y="23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844D2-43C8-4F29-AA0E-B334AF551F4F}">
      <dsp:nvSpPr>
        <dsp:cNvPr id="0" name=""/>
        <dsp:cNvSpPr/>
      </dsp:nvSpPr>
      <dsp:spPr>
        <a:xfrm rot="20287647">
          <a:off x="3171708" y="2567661"/>
          <a:ext cx="813709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813709" y="23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6D097-44D4-431F-8D99-3F53BB5634B5}">
      <dsp:nvSpPr>
        <dsp:cNvPr id="0" name=""/>
        <dsp:cNvSpPr/>
      </dsp:nvSpPr>
      <dsp:spPr>
        <a:xfrm rot="17917419">
          <a:off x="2546192" y="1747501"/>
          <a:ext cx="1138307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1138307" y="23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FD084-8F88-4AD4-9AD1-082C7F8FCF17}">
      <dsp:nvSpPr>
        <dsp:cNvPr id="0" name=""/>
        <dsp:cNvSpPr/>
      </dsp:nvSpPr>
      <dsp:spPr>
        <a:xfrm>
          <a:off x="1285365" y="1932334"/>
          <a:ext cx="2253682" cy="2253682"/>
        </a:xfrm>
        <a:prstGeom prst="ellipse">
          <a:avLst/>
        </a:prstGeom>
        <a:solidFill>
          <a:schemeClr val="tx2"/>
        </a:soli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A8AD8F-96C7-4BA3-ACDF-8CD9C2072E2D}">
      <dsp:nvSpPr>
        <dsp:cNvPr id="0" name=""/>
        <dsp:cNvSpPr/>
      </dsp:nvSpPr>
      <dsp:spPr>
        <a:xfrm>
          <a:off x="3035787" y="1617"/>
          <a:ext cx="1352209" cy="13522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Virtual </a:t>
          </a:r>
          <a:r>
            <a:rPr lang="en-US" sz="1800" kern="1200" dirty="0" err="1">
              <a:latin typeface="+mn-lt"/>
            </a:rPr>
            <a:t>Caf</a:t>
          </a:r>
          <a:r>
            <a:rPr lang="fr-CA" sz="1800" kern="1200" dirty="0">
              <a:latin typeface="+mn-lt"/>
            </a:rPr>
            <a:t>é</a:t>
          </a:r>
          <a:endParaRPr lang="en-CA" sz="1800" kern="1200" dirty="0">
            <a:latin typeface="+mn-lt"/>
          </a:endParaRPr>
        </a:p>
      </dsp:txBody>
      <dsp:txXfrm>
        <a:off x="3101796" y="67626"/>
        <a:ext cx="1220191" cy="1220191"/>
      </dsp:txXfrm>
    </dsp:sp>
    <dsp:sp modelId="{4E768140-5E70-442E-8D17-433C7698CEA5}">
      <dsp:nvSpPr>
        <dsp:cNvPr id="0" name=""/>
        <dsp:cNvSpPr/>
      </dsp:nvSpPr>
      <dsp:spPr>
        <a:xfrm>
          <a:off x="4523218" y="1617"/>
          <a:ext cx="2028314" cy="1352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Chat live with us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Offered twice a month</a:t>
          </a:r>
        </a:p>
      </dsp:txBody>
      <dsp:txXfrm>
        <a:off x="4523218" y="1617"/>
        <a:ext cx="2028314" cy="1352209"/>
      </dsp:txXfrm>
    </dsp:sp>
    <dsp:sp modelId="{77C6C105-939F-409B-80E0-83A8B7FCE5C5}">
      <dsp:nvSpPr>
        <dsp:cNvPr id="0" name=""/>
        <dsp:cNvSpPr/>
      </dsp:nvSpPr>
      <dsp:spPr>
        <a:xfrm>
          <a:off x="3907460" y="1511398"/>
          <a:ext cx="1352209" cy="13522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Virtual Learning Series</a:t>
          </a:r>
          <a:endParaRPr lang="en-CA" sz="1800" kern="1200" dirty="0">
            <a:latin typeface="+mn-lt"/>
          </a:endParaRPr>
        </a:p>
      </dsp:txBody>
      <dsp:txXfrm>
        <a:off x="3973469" y="1577407"/>
        <a:ext cx="1220191" cy="1220191"/>
      </dsp:txXfrm>
    </dsp:sp>
    <dsp:sp modelId="{D6BD5350-EBA5-4191-A344-0064E6E10FE3}">
      <dsp:nvSpPr>
        <dsp:cNvPr id="0" name=""/>
        <dsp:cNvSpPr/>
      </dsp:nvSpPr>
      <dsp:spPr>
        <a:xfrm>
          <a:off x="5394891" y="1511398"/>
          <a:ext cx="2028314" cy="1352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Attend another information session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New topic each month</a:t>
          </a:r>
        </a:p>
      </dsp:txBody>
      <dsp:txXfrm>
        <a:off x="5394891" y="1511398"/>
        <a:ext cx="2028314" cy="1352209"/>
      </dsp:txXfrm>
    </dsp:sp>
    <dsp:sp modelId="{B43E682C-731E-4EBC-902E-8475662050D8}">
      <dsp:nvSpPr>
        <dsp:cNvPr id="0" name=""/>
        <dsp:cNvSpPr/>
      </dsp:nvSpPr>
      <dsp:spPr>
        <a:xfrm>
          <a:off x="3907460" y="3254743"/>
          <a:ext cx="1352209" cy="13522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Educational Activities</a:t>
          </a:r>
          <a:endParaRPr lang="en-CA" sz="1800" kern="1200" dirty="0">
            <a:latin typeface="+mn-lt"/>
          </a:endParaRPr>
        </a:p>
      </dsp:txBody>
      <dsp:txXfrm>
        <a:off x="3973469" y="3320752"/>
        <a:ext cx="1220191" cy="1220191"/>
      </dsp:txXfrm>
    </dsp:sp>
    <dsp:sp modelId="{4A798D28-D079-49A3-A5D9-6FA6235FD809}">
      <dsp:nvSpPr>
        <dsp:cNvPr id="0" name=""/>
        <dsp:cNvSpPr/>
      </dsp:nvSpPr>
      <dsp:spPr>
        <a:xfrm>
          <a:off x="5394891" y="3254743"/>
          <a:ext cx="2028314" cy="1352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Have us give a presentation or speak at an event</a:t>
          </a:r>
          <a:endParaRPr lang="en-CA" sz="1800" kern="1200" dirty="0"/>
        </a:p>
      </dsp:txBody>
      <dsp:txXfrm>
        <a:off x="5394891" y="3254743"/>
        <a:ext cx="2028314" cy="1352209"/>
      </dsp:txXfrm>
    </dsp:sp>
    <dsp:sp modelId="{16038BB8-A01D-4F9F-B453-B7809B82D9F7}">
      <dsp:nvSpPr>
        <dsp:cNvPr id="0" name=""/>
        <dsp:cNvSpPr/>
      </dsp:nvSpPr>
      <dsp:spPr>
        <a:xfrm>
          <a:off x="3035787" y="4764524"/>
          <a:ext cx="1352209" cy="13522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Individual Support</a:t>
          </a:r>
          <a:endParaRPr lang="en-CA" sz="1800" kern="1200" dirty="0">
            <a:latin typeface="+mn-lt"/>
          </a:endParaRPr>
        </a:p>
      </dsp:txBody>
      <dsp:txXfrm>
        <a:off x="3101796" y="4830533"/>
        <a:ext cx="1220191" cy="1220191"/>
      </dsp:txXfrm>
    </dsp:sp>
    <dsp:sp modelId="{C54AA3BF-1B60-4F25-974C-0E5EF88297D0}">
      <dsp:nvSpPr>
        <dsp:cNvPr id="0" name=""/>
        <dsp:cNvSpPr/>
      </dsp:nvSpPr>
      <dsp:spPr>
        <a:xfrm>
          <a:off x="4523218" y="4764524"/>
          <a:ext cx="2028314" cy="1352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Learn about your immigration options</a:t>
          </a:r>
          <a:endParaRPr lang="en-CA" sz="1800" kern="1200" dirty="0"/>
        </a:p>
      </dsp:txBody>
      <dsp:txXfrm>
        <a:off x="4523218" y="4764524"/>
        <a:ext cx="2028314" cy="1352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1CE32-E284-4802-8865-40E5319D9E04}">
      <dsp:nvSpPr>
        <dsp:cNvPr id="0" name=""/>
        <dsp:cNvSpPr/>
      </dsp:nvSpPr>
      <dsp:spPr>
        <a:xfrm rot="10800000">
          <a:off x="1710506" y="57"/>
          <a:ext cx="5582137" cy="1217916"/>
        </a:xfrm>
        <a:prstGeom prst="flowChartAlternateProcess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06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ea typeface="Arial" charset="0"/>
              <a:cs typeface="Segoe UI" panose="020B0502040204020203" pitchFamily="34" charset="0"/>
              <a:hlinkClick xmlns:r="http://schemas.openxmlformats.org/officeDocument/2006/relationships" r:id="rId1"/>
            </a:rPr>
            <a:t>IRCC.DNEngagement@cic.gc.ca</a:t>
          </a:r>
          <a:endParaRPr lang="en-CA" sz="2400" kern="1200" dirty="0"/>
        </a:p>
      </dsp:txBody>
      <dsp:txXfrm rot="10800000">
        <a:off x="1769959" y="59510"/>
        <a:ext cx="5463231" cy="1099010"/>
      </dsp:txXfrm>
    </dsp:sp>
    <dsp:sp modelId="{C1CCE3B8-4402-43A1-A008-C2C3DCB8CA42}">
      <dsp:nvSpPr>
        <dsp:cNvPr id="0" name=""/>
        <dsp:cNvSpPr/>
      </dsp:nvSpPr>
      <dsp:spPr>
        <a:xfrm>
          <a:off x="1101548" y="57"/>
          <a:ext cx="1217916" cy="1217916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D5D2C7-8488-49A9-A7F9-9553CA5476A8}">
      <dsp:nvSpPr>
        <dsp:cNvPr id="0" name=""/>
        <dsp:cNvSpPr/>
      </dsp:nvSpPr>
      <dsp:spPr>
        <a:xfrm rot="10800000">
          <a:off x="1710506" y="1581530"/>
          <a:ext cx="5582137" cy="1217916"/>
        </a:xfrm>
        <a:prstGeom prst="flowChartAlternateProcess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06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cs typeface="Segoe UI" panose="020B0502040204020203" pitchFamily="34" charset="0"/>
              <a:hlinkClick xmlns:r="http://schemas.openxmlformats.org/officeDocument/2006/relationships" r:id="rId3"/>
            </a:rPr>
            <a:t>canada.ca/hire-immigrants  </a:t>
          </a:r>
          <a:endParaRPr lang="en-CA" sz="2400" kern="1200" dirty="0"/>
        </a:p>
      </dsp:txBody>
      <dsp:txXfrm rot="10800000">
        <a:off x="1769959" y="1640983"/>
        <a:ext cx="5463231" cy="1099010"/>
      </dsp:txXfrm>
    </dsp:sp>
    <dsp:sp modelId="{F810F5F7-7265-44F8-8210-BA1A9802AAFD}">
      <dsp:nvSpPr>
        <dsp:cNvPr id="0" name=""/>
        <dsp:cNvSpPr/>
      </dsp:nvSpPr>
      <dsp:spPr>
        <a:xfrm>
          <a:off x="1101548" y="1581530"/>
          <a:ext cx="1217916" cy="1217916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CD71EF-0667-4DCE-915B-55014FED2D55}">
      <dsp:nvSpPr>
        <dsp:cNvPr id="0" name=""/>
        <dsp:cNvSpPr/>
      </dsp:nvSpPr>
      <dsp:spPr>
        <a:xfrm rot="10800000">
          <a:off x="1710506" y="3163003"/>
          <a:ext cx="5582137" cy="1217916"/>
        </a:xfrm>
        <a:prstGeom prst="flowChartAlternateProcess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06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 err="1">
              <a:hlinkClick xmlns:r="http://schemas.openxmlformats.org/officeDocument/2006/relationships" r:id="rId5"/>
            </a:rPr>
            <a:t>Infosheets</a:t>
          </a:r>
          <a:r>
            <a:rPr lang="en-CA" sz="2400" kern="1200" dirty="0">
              <a:hlinkClick xmlns:r="http://schemas.openxmlformats.org/officeDocument/2006/relationships" r:id="rId5"/>
            </a:rPr>
            <a:t> - Canada's economic immigration programs</a:t>
          </a:r>
          <a:endParaRPr lang="en-CA" sz="2400" kern="1200" dirty="0"/>
        </a:p>
      </dsp:txBody>
      <dsp:txXfrm rot="10800000">
        <a:off x="1769959" y="3222456"/>
        <a:ext cx="5463231" cy="1099010"/>
      </dsp:txXfrm>
    </dsp:sp>
    <dsp:sp modelId="{4DFBB9BD-92FC-4DDE-A653-67096A30926F}">
      <dsp:nvSpPr>
        <dsp:cNvPr id="0" name=""/>
        <dsp:cNvSpPr/>
      </dsp:nvSpPr>
      <dsp:spPr>
        <a:xfrm>
          <a:off x="1101548" y="3163003"/>
          <a:ext cx="1217916" cy="1217916"/>
        </a:xfrm>
        <a:prstGeom prst="ellipse">
          <a:avLst/>
        </a:prstGeom>
        <a:blipFill>
          <a:blip xmlns:r="http://schemas.openxmlformats.org/officeDocument/2006/relationships"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30111D-E5E4-4A11-9606-10A62E741B3F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7A5659-6AC9-427B-8685-6081424102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505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460F7B-CF1A-6649-B00E-9459473DE00F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17E7BD-B901-A14F-86F1-435D331B35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94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1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7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56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7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04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E7BD-B901-A14F-86F1-435D331B35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8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8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B2CB89-7724-49E2-ACDA-D6099F19D678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7351EA-6D8D-4F86-A88E-B06CFCC759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77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74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871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9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74539" y="6083302"/>
            <a:ext cx="2349500" cy="638175"/>
          </a:xfrm>
          <a:prstGeom prst="rect">
            <a:avLst/>
          </a:prstGeom>
        </p:spPr>
        <p:txBody>
          <a:bodyPr/>
          <a:lstStyle/>
          <a:p>
            <a:fld id="{372C629E-2168-EF41-86D2-A992130E1B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4027251" cy="6858001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35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6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516558"/>
            <a:ext cx="9144000" cy="418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1" y="6278429"/>
            <a:ext cx="3355013" cy="341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97" y="6239035"/>
            <a:ext cx="144780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9355"/>
          <a:stretch/>
        </p:blipFill>
        <p:spPr>
          <a:xfrm>
            <a:off x="0" y="0"/>
            <a:ext cx="57014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5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8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576457" y="6305797"/>
            <a:ext cx="1258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3FCEE4C-57DB-4C60-8751-B23194EDDD96}" type="slidenum">
              <a:rPr lang="en-CA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CA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7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74" r:id="rId2"/>
    <p:sldLayoutId id="2147484378" r:id="rId3"/>
    <p:sldLayoutId id="2147484379" r:id="rId4"/>
    <p:sldLayoutId id="2147484381" r:id="rId5"/>
    <p:sldLayoutId id="214748438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immigration-refugees-citizenship/services/work-canada/hire-permanent-foreign/employer-liaison-network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hyperlink" Target="http://gcdocs2/otcsdav/nodes/382724623/IRCC.DNEngagement@cic.gc.c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70" r="1479" b="845"/>
          <a:stretch/>
        </p:blipFill>
        <p:spPr>
          <a:xfrm>
            <a:off x="0" y="1002787"/>
            <a:ext cx="9144000" cy="4997963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0" y="4022834"/>
            <a:ext cx="9144000" cy="162045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4546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4454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Introduction to Outreach Officer Services for Employers</a:t>
            </a:r>
          </a:p>
          <a:p>
            <a:pPr algn="ctr"/>
            <a:endParaRPr lang="en-US" sz="1000" dirty="0">
              <a:solidFill>
                <a:srgbClr val="44546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4454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November 2021 </a:t>
            </a:r>
            <a:endParaRPr lang="en-C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28360"/>
            <a:ext cx="914400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1118874" y="1225289"/>
            <a:ext cx="7110726" cy="1426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000" dirty="0">
                <a:solidFill>
                  <a:srgbClr val="333333"/>
                </a:solidFill>
                <a:latin typeface="+mn-lt"/>
                <a:cs typeface="Segoe UI" panose="020B0502040204020203" pitchFamily="34" charset="0"/>
              </a:rPr>
              <a:t>issues visitor visas, study permits and work permits;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000" dirty="0">
                <a:solidFill>
                  <a:srgbClr val="333333"/>
                </a:solidFill>
                <a:latin typeface="+mn-lt"/>
                <a:cs typeface="Segoe UI" panose="020B0502040204020203" pitchFamily="34" charset="0"/>
              </a:rPr>
              <a:t>grants permanent residence;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333333"/>
                </a:solidFill>
                <a:latin typeface="+mn-lt"/>
                <a:cs typeface="Segoe UI" panose="020B0502040204020203" pitchFamily="34" charset="0"/>
              </a:rPr>
              <a:t>provides protection to refugees,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000" dirty="0">
                <a:solidFill>
                  <a:srgbClr val="333333"/>
                </a:solidFill>
                <a:latin typeface="+mn-lt"/>
                <a:cs typeface="Segoe UI" panose="020B0502040204020203" pitchFamily="34" charset="0"/>
              </a:rPr>
              <a:t>grants Canadian citizenship and issues passports;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333333"/>
                </a:solidFill>
                <a:latin typeface="+mn-lt"/>
                <a:cs typeface="Segoe UI" panose="020B0502040204020203" pitchFamily="34" charset="0"/>
              </a:rPr>
              <a:t>helps newcomers settle in Canada.</a:t>
            </a:r>
            <a:endParaRPr lang="en-US" altLang="en-US" sz="2000" b="1" dirty="0">
              <a:solidFill>
                <a:srgbClr val="43BEB9"/>
              </a:solidFill>
              <a:latin typeface="+mn-lt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543" y="421563"/>
            <a:ext cx="7852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>
                <a:solidFill>
                  <a:schemeClr val="tx2"/>
                </a:solidFill>
                <a:ea typeface="Arial" charset="0"/>
                <a:cs typeface="Segoe UI" panose="020B0502040204020203" pitchFamily="34" charset="0"/>
              </a:rPr>
              <a:t>Immigration, Refugees and Citizenship Canada (IRCC) </a:t>
            </a:r>
            <a:r>
              <a:rPr lang="en-CA" sz="2200" dirty="0">
                <a:cs typeface="Segoe UI" panose="020B0502040204020203" pitchFamily="34" charset="0"/>
              </a:rPr>
              <a:t>is the </a:t>
            </a:r>
            <a:r>
              <a:rPr lang="en-CA" altLang="en-US" sz="2200" dirty="0">
                <a:solidFill>
                  <a:srgbClr val="333333"/>
                </a:solidFill>
                <a:cs typeface="Segoe UI" panose="020B0502040204020203" pitchFamily="34" charset="0"/>
              </a:rPr>
              <a:t>federal department that: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1515"/>
          <a:stretch/>
        </p:blipFill>
        <p:spPr>
          <a:xfrm>
            <a:off x="-40825" y="3065620"/>
            <a:ext cx="9184825" cy="37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6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90" y="1230380"/>
            <a:ext cx="6113594" cy="4150467"/>
          </a:xfrm>
          <a:prstGeom prst="rect">
            <a:avLst/>
          </a:prstGeom>
        </p:spPr>
      </p:pic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0" y="43542"/>
            <a:ext cx="9143999" cy="1248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  <a:ea typeface="Arial" charset="0"/>
                <a:cs typeface="Arial" panose="020B0604020202020204" pitchFamily="34" charset="0"/>
              </a:rPr>
              <a:t>Canada’s Economic Immigration Programs</a:t>
            </a:r>
            <a:endParaRPr lang="en-US" altLang="en-US" sz="3200" dirty="0">
              <a:solidFill>
                <a:schemeClr val="tx2"/>
              </a:solidFill>
              <a:latin typeface="+mn-lt"/>
              <a:ea typeface="Arial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18434160"/>
              </p:ext>
            </p:extLst>
          </p:nvPr>
        </p:nvGraphicFramePr>
        <p:xfrm>
          <a:off x="102095" y="4838146"/>
          <a:ext cx="8939284" cy="147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042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 txBox="1">
            <a:spLocks/>
          </p:cNvSpPr>
          <p:nvPr/>
        </p:nvSpPr>
        <p:spPr>
          <a:xfrm>
            <a:off x="6457951" y="6174559"/>
            <a:ext cx="2349500" cy="5469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BB877C-9654-44DB-84A8-4B5F672A1519}" type="slidenum">
              <a:rPr lang="en-US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0" y="364527"/>
            <a:ext cx="9144000" cy="635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tx2"/>
                </a:solidFill>
                <a:latin typeface="+mn-lt"/>
                <a:ea typeface="Arial" charset="0"/>
                <a:cs typeface="Arial" panose="020B0604020202020204" pitchFamily="34" charset="0"/>
              </a:rPr>
              <a:t>IRCC’s Outreach Officer Network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506565" y="1866528"/>
            <a:ext cx="5384799" cy="21067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200" dirty="0">
                <a:cs typeface="Segoe UI" panose="020B0502040204020203" pitchFamily="34" charset="0"/>
                <a:hlinkClick r:id="rId3"/>
              </a:rPr>
              <a:t>Outreach Officers </a:t>
            </a:r>
            <a:r>
              <a:rPr lang="en-CA" sz="2200" dirty="0">
                <a:cs typeface="Segoe UI" panose="020B0502040204020203" pitchFamily="34" charset="0"/>
              </a:rPr>
              <a:t>across Canada:</a:t>
            </a:r>
          </a:p>
          <a:p>
            <a:r>
              <a:rPr lang="en-US" sz="2200" dirty="0">
                <a:cs typeface="Segoe UI" panose="020B0502040204020203" pitchFamily="34" charset="0"/>
              </a:rPr>
              <a:t>promote economic immigration programs and initiatives; and</a:t>
            </a:r>
          </a:p>
          <a:p>
            <a:r>
              <a:rPr lang="en-CA" sz="2200" dirty="0">
                <a:cs typeface="Segoe UI" panose="020B0502040204020203" pitchFamily="34" charset="0"/>
              </a:rPr>
              <a:t>help employers learn how the immigration system can support their hiring needs.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3939" y="5113881"/>
            <a:ext cx="787468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altLang="en-US" sz="900" b="1" dirty="0">
              <a:solidFill>
                <a:srgbClr val="5B9BD5">
                  <a:lumMod val="75000"/>
                </a:srgbClr>
              </a:solidFill>
              <a:cs typeface="Segoe UI" panose="020B0502040204020203" pitchFamily="34" charset="0"/>
            </a:endParaRPr>
          </a:p>
          <a:p>
            <a:pPr algn="ctr"/>
            <a:r>
              <a:rPr lang="en-US" altLang="en-US" sz="2200" dirty="0">
                <a:ea typeface="Arial" charset="0"/>
                <a:cs typeface="Segoe UI" panose="020B0502040204020203" pitchFamily="34" charset="0"/>
                <a:hlinkClick r:id="rId4"/>
              </a:rPr>
              <a:t>IRCC.DNEngagement@cic.gc.ca</a:t>
            </a:r>
            <a:r>
              <a:rPr lang="en-US" altLang="en-US" sz="2200" dirty="0">
                <a:ea typeface="Arial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1862" y="1026757"/>
            <a:ext cx="3342138" cy="3043645"/>
          </a:xfrm>
          <a:prstGeom prst="ellipse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2394" y="4485752"/>
            <a:ext cx="8475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Hariana</a:t>
            </a:r>
            <a:r>
              <a:rPr lang="en-US" sz="2000" dirty="0"/>
              <a:t> Brooks and Michael </a:t>
            </a:r>
            <a:r>
              <a:rPr lang="en-US" sz="2000" dirty="0" err="1"/>
              <a:t>Frenette</a:t>
            </a:r>
            <a:r>
              <a:rPr lang="en-US" sz="2000" dirty="0"/>
              <a:t> are the Outreach Officers in the Atlantic</a:t>
            </a:r>
            <a:endParaRPr lang="en-CA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14" y="5040728"/>
            <a:ext cx="938232" cy="10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5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312854"/>
            <a:ext cx="9143999" cy="9778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tx2"/>
                </a:solidFill>
                <a:latin typeface="+mn-lt"/>
                <a:ea typeface="Arial" charset="0"/>
                <a:cs typeface="Arial" panose="020B0604020202020204" pitchFamily="34" charset="0"/>
              </a:rPr>
              <a:t>Outreach Officer Services for Employers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04" y="1021567"/>
            <a:ext cx="2538851" cy="27457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5510" y="3589980"/>
            <a:ext cx="447793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Educational and promotional activities</a:t>
            </a:r>
          </a:p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1000" dirty="0"/>
          </a:p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CA" sz="1900" dirty="0"/>
              <a:t>Help understanding immigration options</a:t>
            </a:r>
          </a:p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10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CA" sz="1900" dirty="0"/>
              <a:t>Connect to the appropriate resources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CA" sz="10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CA" sz="1900" dirty="0"/>
              <a:t>Receive feedback on issues, gaps and local labour market</a:t>
            </a:r>
            <a:endParaRPr lang="en-CA" sz="1000" dirty="0">
              <a:cs typeface="Arial" panose="020B0604020202020204" pitchFamily="34" charset="0"/>
            </a:endParaRPr>
          </a:p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CA" sz="1900" dirty="0"/>
          </a:p>
          <a:p>
            <a:endParaRPr lang="en-CA" sz="1900" dirty="0"/>
          </a:p>
        </p:txBody>
      </p:sp>
      <p:sp>
        <p:nvSpPr>
          <p:cNvPr id="15" name="TextBox 14"/>
          <p:cNvSpPr txBox="1"/>
          <p:nvPr/>
        </p:nvSpPr>
        <p:spPr>
          <a:xfrm>
            <a:off x="4756912" y="3589980"/>
            <a:ext cx="44463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Calibri" panose="020F0502020204030204" pitchFamily="34" charset="0"/>
              <a:buChar char="ꓫ"/>
            </a:pPr>
            <a:r>
              <a:rPr lang="en-US" sz="1900" dirty="0"/>
              <a:t>Support with completing applications </a:t>
            </a:r>
            <a:endParaRPr lang="en-CA" sz="1900" dirty="0"/>
          </a:p>
          <a:p>
            <a:pPr marL="285750" lvl="0" indent="-285750">
              <a:buClr>
                <a:srgbClr val="C00000"/>
              </a:buClr>
              <a:buFont typeface="Calibri" panose="020F0502020204030204" pitchFamily="34" charset="0"/>
              <a:buChar char="ꓫ"/>
            </a:pPr>
            <a:endParaRPr lang="en-CA" sz="1000" dirty="0"/>
          </a:p>
          <a:p>
            <a:pPr marL="285750" lvl="0" indent="-285750">
              <a:buClr>
                <a:srgbClr val="C00000"/>
              </a:buClr>
              <a:buFont typeface="Calibri" panose="020F0502020204030204" pitchFamily="34" charset="0"/>
              <a:buChar char="ꓫ"/>
            </a:pPr>
            <a:r>
              <a:rPr lang="en-CA" sz="1900" dirty="0"/>
              <a:t>Process and/or expedite applications                                             </a:t>
            </a:r>
          </a:p>
          <a:p>
            <a:pPr marL="285750" lvl="0" indent="-285750">
              <a:buClr>
                <a:srgbClr val="C00000"/>
              </a:buClr>
              <a:buFont typeface="Calibri" panose="020F0502020204030204" pitchFamily="34" charset="0"/>
              <a:buChar char="ꓫ"/>
            </a:pPr>
            <a:endParaRPr lang="en-CA" sz="1000" dirty="0"/>
          </a:p>
          <a:p>
            <a:pPr marL="285750" lvl="0" indent="-285750">
              <a:buClr>
                <a:srgbClr val="C00000"/>
              </a:buClr>
              <a:buFont typeface="Calibri" panose="020F0502020204030204" pitchFamily="34" charset="0"/>
              <a:buChar char="ꓫ"/>
            </a:pPr>
            <a:r>
              <a:rPr lang="en-CA" sz="1900" dirty="0"/>
              <a:t>Influence the outcome of an application</a:t>
            </a:r>
          </a:p>
          <a:p>
            <a:pPr marL="285750" lvl="0" indent="-285750">
              <a:buClr>
                <a:srgbClr val="C00000"/>
              </a:buClr>
              <a:buFont typeface="Calibri" panose="020F0502020204030204" pitchFamily="34" charset="0"/>
              <a:buChar char="ꓫ"/>
            </a:pPr>
            <a:endParaRPr lang="en-US" sz="1000" dirty="0"/>
          </a:p>
          <a:p>
            <a:pPr marL="285750" lvl="0" indent="-285750">
              <a:buClr>
                <a:srgbClr val="C00000"/>
              </a:buClr>
              <a:buFont typeface="Calibri" panose="020F0502020204030204" pitchFamily="34" charset="0"/>
              <a:buChar char="ꓫ"/>
            </a:pPr>
            <a:r>
              <a:rPr lang="en-US" sz="1900" dirty="0"/>
              <a:t>Address case-specific enquiries </a:t>
            </a:r>
            <a:endParaRPr lang="en-CA" sz="19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4337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0142349"/>
              </p:ext>
            </p:extLst>
          </p:nvPr>
        </p:nvGraphicFramePr>
        <p:xfrm>
          <a:off x="217715" y="369824"/>
          <a:ext cx="8708571" cy="611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1591056" y="2869804"/>
            <a:ext cx="2084832" cy="128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300" dirty="0">
                <a:solidFill>
                  <a:schemeClr val="bg1"/>
                </a:solidFill>
                <a:latin typeface="+mn-lt"/>
                <a:ea typeface="Arial" charset="0"/>
                <a:cs typeface="Arial" panose="020B0604020202020204" pitchFamily="34" charset="0"/>
              </a:rPr>
              <a:t>Opportunities for Employers in the Atlantic</a:t>
            </a:r>
          </a:p>
        </p:txBody>
      </p:sp>
    </p:spTree>
    <p:extLst>
      <p:ext uri="{BB962C8B-B14F-4D97-AF65-F5344CB8AC3E}">
        <p14:creationId xmlns:p14="http://schemas.microsoft.com/office/powerpoint/2010/main" val="425283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53906811"/>
              </p:ext>
            </p:extLst>
          </p:nvPr>
        </p:nvGraphicFramePr>
        <p:xfrm>
          <a:off x="374904" y="1416319"/>
          <a:ext cx="8394192" cy="438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0" y="323595"/>
            <a:ext cx="9144000" cy="635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tx2"/>
                </a:solidFill>
                <a:latin typeface="+mn-lt"/>
                <a:ea typeface="Arial" charset="0"/>
                <a:cs typeface="Arial" panose="020B0604020202020204" pitchFamily="34" charset="0"/>
              </a:rPr>
              <a:t>Need More Information?</a:t>
            </a:r>
          </a:p>
        </p:txBody>
      </p:sp>
    </p:spTree>
    <p:extLst>
      <p:ext uri="{BB962C8B-B14F-4D97-AF65-F5344CB8AC3E}">
        <p14:creationId xmlns:p14="http://schemas.microsoft.com/office/powerpoint/2010/main" val="354276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/>
          <p:nvPr/>
        </p:nvSpPr>
        <p:spPr>
          <a:xfrm>
            <a:off x="1468409" y="3127806"/>
            <a:ext cx="6207180" cy="85942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2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2400" b="1" dirty="0" err="1">
                <a:solidFill>
                  <a:schemeClr val="tx2"/>
                </a:solidFill>
                <a:ea typeface="Arial" charset="0"/>
                <a:cs typeface="Segoe UI" panose="020B0502040204020203" pitchFamily="34" charset="0"/>
              </a:rPr>
              <a:t>Hariana</a:t>
            </a:r>
            <a:r>
              <a:rPr lang="en-US" altLang="en-US" sz="2400" b="1" dirty="0">
                <a:solidFill>
                  <a:schemeClr val="tx2"/>
                </a:solidFill>
                <a:ea typeface="Arial" charset="0"/>
                <a:cs typeface="Segoe UI" panose="020B0502040204020203" pitchFamily="34" charset="0"/>
              </a:rPr>
              <a:t> Brooks</a:t>
            </a:r>
          </a:p>
          <a:p>
            <a:pPr algn="ctr">
              <a:lnSpc>
                <a:spcPct val="100000"/>
              </a:lnSpc>
            </a:pPr>
            <a:r>
              <a:rPr lang="en-US" altLang="en-US" sz="2000" dirty="0">
                <a:solidFill>
                  <a:schemeClr val="tx2"/>
                </a:solidFill>
                <a:ea typeface="Arial" charset="0"/>
                <a:cs typeface="Segoe UI" panose="020B0502040204020203" pitchFamily="34" charset="0"/>
              </a:rPr>
              <a:t>IRCC Outreach Officer</a:t>
            </a:r>
          </a:p>
          <a:p>
            <a:pPr algn="ctr">
              <a:lnSpc>
                <a:spcPct val="100000"/>
              </a:lnSpc>
            </a:pPr>
            <a:r>
              <a:rPr lang="en-US" altLang="en-US" sz="2000" dirty="0">
                <a:solidFill>
                  <a:schemeClr val="tx2"/>
                </a:solidFill>
                <a:ea typeface="Arial" charset="0"/>
                <a:cs typeface="Segoe UI" panose="020B0502040204020203" pitchFamily="34" charset="0"/>
              </a:rPr>
              <a:t>Halifax, NS</a:t>
            </a:r>
          </a:p>
          <a:p>
            <a:pPr algn="ctr">
              <a:lnSpc>
                <a:spcPct val="100000"/>
              </a:lnSpc>
            </a:pPr>
            <a:endParaRPr lang="en-US" altLang="en-US" sz="2400" dirty="0">
              <a:solidFill>
                <a:schemeClr val="tx2"/>
              </a:solidFill>
              <a:ea typeface="Arial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endParaRPr lang="en-US" altLang="en-US" sz="2400" dirty="0">
              <a:solidFill>
                <a:schemeClr val="tx2"/>
              </a:solidFill>
              <a:ea typeface="Arial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2400" b="1" dirty="0">
                <a:solidFill>
                  <a:schemeClr val="tx2"/>
                </a:solidFill>
                <a:ea typeface="Arial" charset="0"/>
                <a:cs typeface="Segoe UI" panose="020B0502040204020203" pitchFamily="34" charset="0"/>
              </a:rPr>
              <a:t>Michael </a:t>
            </a:r>
            <a:r>
              <a:rPr lang="en-US" altLang="en-US" sz="2400" b="1" dirty="0" err="1">
                <a:solidFill>
                  <a:schemeClr val="tx2"/>
                </a:solidFill>
                <a:ea typeface="Arial" charset="0"/>
                <a:cs typeface="Segoe UI" panose="020B0502040204020203" pitchFamily="34" charset="0"/>
              </a:rPr>
              <a:t>Frenette</a:t>
            </a:r>
            <a:endParaRPr lang="en-US" altLang="en-US" sz="2400" b="1" dirty="0">
              <a:solidFill>
                <a:schemeClr val="tx2"/>
              </a:solidFill>
              <a:ea typeface="Arial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2000" dirty="0">
                <a:solidFill>
                  <a:schemeClr val="tx2"/>
                </a:solidFill>
                <a:ea typeface="Arial" charset="0"/>
                <a:cs typeface="Segoe UI" panose="020B0502040204020203" pitchFamily="34" charset="0"/>
              </a:rPr>
              <a:t>IRCC Outreach Officer</a:t>
            </a:r>
          </a:p>
          <a:p>
            <a:pPr algn="ctr">
              <a:lnSpc>
                <a:spcPct val="100000"/>
              </a:lnSpc>
            </a:pPr>
            <a:r>
              <a:rPr lang="en-US" altLang="en-US" sz="2000" dirty="0">
                <a:solidFill>
                  <a:schemeClr val="tx2"/>
                </a:solidFill>
                <a:ea typeface="Arial" charset="0"/>
                <a:cs typeface="Segoe UI" panose="020B0502040204020203" pitchFamily="34" charset="0"/>
              </a:rPr>
              <a:t>Moncton, NB</a:t>
            </a:r>
          </a:p>
          <a:p>
            <a:pPr algn="ctr">
              <a:lnSpc>
                <a:spcPct val="100000"/>
              </a:lnSpc>
            </a:pPr>
            <a:endParaRPr lang="en-US" altLang="en-US" sz="2400" dirty="0">
              <a:solidFill>
                <a:schemeClr val="tx2"/>
              </a:solidFill>
              <a:ea typeface="Arial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endParaRPr lang="en-US" altLang="en-US" sz="2400" dirty="0">
              <a:solidFill>
                <a:schemeClr val="tx2"/>
              </a:solidFill>
              <a:ea typeface="Arial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8360"/>
            <a:ext cx="9144000" cy="929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47310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tx2"/>
                </a:solidFill>
                <a:latin typeface="Ink Free" panose="03080402000500000000" pitchFamily="66" charset="0"/>
                <a:ea typeface="Arial" charset="0"/>
                <a:cs typeface="Segoe UI" panose="020B0502040204020203" pitchFamily="34" charset="0"/>
              </a:rPr>
              <a:t>Thank You! 		Merci!</a:t>
            </a:r>
          </a:p>
        </p:txBody>
      </p:sp>
    </p:spTree>
    <p:extLst>
      <p:ext uri="{BB962C8B-B14F-4D97-AF65-F5344CB8AC3E}">
        <p14:creationId xmlns:p14="http://schemas.microsoft.com/office/powerpoint/2010/main" val="3340271032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449FDC1C0EA4283B938868366E01C" ma:contentTypeVersion="13" ma:contentTypeDescription="Create a new document." ma:contentTypeScope="" ma:versionID="b5c392ebe9e620e91f2a2c189c54b9ea">
  <xsd:schema xmlns:xsd="http://www.w3.org/2001/XMLSchema" xmlns:xs="http://www.w3.org/2001/XMLSchema" xmlns:p="http://schemas.microsoft.com/office/2006/metadata/properties" xmlns:ns2="dbc5a5a7-4542-465f-828c-ed1c8ce920e5" xmlns:ns3="b9697676-ff78-42ab-90d0-e283c765257b" targetNamespace="http://schemas.microsoft.com/office/2006/metadata/properties" ma:root="true" ma:fieldsID="610f43a404927b4f9dabb6fcad976d7c" ns2:_="" ns3:_="">
    <xsd:import namespace="dbc5a5a7-4542-465f-828c-ed1c8ce920e5"/>
    <xsd:import namespace="b9697676-ff78-42ab-90d0-e283c76525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5a5a7-4542-465f-828c-ed1c8ce920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97676-ff78-42ab-90d0-e283c7652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A4D8C8-81F8-4AAA-A02A-6A4A7672F080}"/>
</file>

<file path=customXml/itemProps2.xml><?xml version="1.0" encoding="utf-8"?>
<ds:datastoreItem xmlns:ds="http://schemas.openxmlformats.org/officeDocument/2006/customXml" ds:itemID="{B500B67E-9C43-46B7-A114-2D394096D2A6}"/>
</file>

<file path=customXml/itemProps3.xml><?xml version="1.0" encoding="utf-8"?>
<ds:datastoreItem xmlns:ds="http://schemas.openxmlformats.org/officeDocument/2006/customXml" ds:itemID="{0EC3CB4D-A422-4103-AA33-3156A726900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6213</TotalTime>
  <Words>285</Words>
  <Application>Microsoft Office PowerPoint</Application>
  <PresentationFormat>On-screen Show (4:3)</PresentationFormat>
  <Paragraphs>67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Ink Free</vt:lpstr>
      <vt:lpstr>Segoe UI</vt:lpstr>
      <vt:lpstr>Wingdings</vt:lpstr>
      <vt:lpstr>3_Custom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Carol Alderdice (TIANB | AITNB)</cp:lastModifiedBy>
  <cp:revision>388</cp:revision>
  <cp:lastPrinted>2020-02-20T17:36:07Z</cp:lastPrinted>
  <dcterms:created xsi:type="dcterms:W3CDTF">2016-11-16T14:26:13Z</dcterms:created>
  <dcterms:modified xsi:type="dcterms:W3CDTF">2021-11-04T10:57:20Z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0x0101007A9449FDC1C0EA4283B938868366E01C</vt:lpwstr>
  </property>
</Properties>
</file>